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A3BFD3-B4E1-40B5-95FA-6C1E4E3D3639}" v="86" dt="2024-08-25T02:53:06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3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越 易" userId="da64734563400bd7" providerId="LiveId" clId="{24A3BFD3-B4E1-40B5-95FA-6C1E4E3D3639}"/>
    <pc:docChg chg="undo custSel addSld modSld">
      <pc:chgData name="越 易" userId="da64734563400bd7" providerId="LiveId" clId="{24A3BFD3-B4E1-40B5-95FA-6C1E4E3D3639}" dt="2024-08-25T02:53:22.641" v="1016" actId="20577"/>
      <pc:docMkLst>
        <pc:docMk/>
      </pc:docMkLst>
      <pc:sldChg chg="addSp delSp modSp new mod">
        <pc:chgData name="越 易" userId="da64734563400bd7" providerId="LiveId" clId="{24A3BFD3-B4E1-40B5-95FA-6C1E4E3D3639}" dt="2024-08-24T03:38:45.875" v="22" actId="1076"/>
        <pc:sldMkLst>
          <pc:docMk/>
          <pc:sldMk cId="4180425879" sldId="256"/>
        </pc:sldMkLst>
        <pc:spChg chg="del">
          <ac:chgData name="越 易" userId="da64734563400bd7" providerId="LiveId" clId="{24A3BFD3-B4E1-40B5-95FA-6C1E4E3D3639}" dt="2024-08-24T03:36:12.859" v="1" actId="478"/>
          <ac:spMkLst>
            <pc:docMk/>
            <pc:sldMk cId="4180425879" sldId="256"/>
            <ac:spMk id="2" creationId="{20D4DA37-E95C-CDC5-1C9B-88D3CDF7CBF3}"/>
          </ac:spMkLst>
        </pc:spChg>
        <pc:spChg chg="del">
          <ac:chgData name="越 易" userId="da64734563400bd7" providerId="LiveId" clId="{24A3BFD3-B4E1-40B5-95FA-6C1E4E3D3639}" dt="2024-08-24T03:36:12.859" v="1" actId="478"/>
          <ac:spMkLst>
            <pc:docMk/>
            <pc:sldMk cId="4180425879" sldId="256"/>
            <ac:spMk id="3" creationId="{5E38717D-7288-2E68-6DFD-BE6B0689D1C9}"/>
          </ac:spMkLst>
        </pc:spChg>
        <pc:picChg chg="add mod">
          <ac:chgData name="越 易" userId="da64734563400bd7" providerId="LiveId" clId="{24A3BFD3-B4E1-40B5-95FA-6C1E4E3D3639}" dt="2024-08-24T03:36:18.454" v="4" actId="1076"/>
          <ac:picMkLst>
            <pc:docMk/>
            <pc:sldMk cId="4180425879" sldId="256"/>
            <ac:picMk id="5" creationId="{2FC9FFDE-D57B-DCF2-394C-150A6FC7CE50}"/>
          </ac:picMkLst>
        </pc:picChg>
        <pc:picChg chg="add mod">
          <ac:chgData name="越 易" userId="da64734563400bd7" providerId="LiveId" clId="{24A3BFD3-B4E1-40B5-95FA-6C1E4E3D3639}" dt="2024-08-24T03:36:52.156" v="12" actId="1076"/>
          <ac:picMkLst>
            <pc:docMk/>
            <pc:sldMk cId="4180425879" sldId="256"/>
            <ac:picMk id="7" creationId="{0D3E8F49-5751-DA45-F700-D35BD569F6EF}"/>
          </ac:picMkLst>
        </pc:picChg>
        <pc:picChg chg="add mod">
          <ac:chgData name="越 易" userId="da64734563400bd7" providerId="LiveId" clId="{24A3BFD3-B4E1-40B5-95FA-6C1E4E3D3639}" dt="2024-08-24T03:37:54.033" v="19" actId="1076"/>
          <ac:picMkLst>
            <pc:docMk/>
            <pc:sldMk cId="4180425879" sldId="256"/>
            <ac:picMk id="9" creationId="{0EBA50F2-7967-F5EE-4C4D-6F062F3AE534}"/>
          </ac:picMkLst>
        </pc:picChg>
        <pc:picChg chg="add mod">
          <ac:chgData name="越 易" userId="da64734563400bd7" providerId="LiveId" clId="{24A3BFD3-B4E1-40B5-95FA-6C1E4E3D3639}" dt="2024-08-24T03:38:45.875" v="22" actId="1076"/>
          <ac:picMkLst>
            <pc:docMk/>
            <pc:sldMk cId="4180425879" sldId="256"/>
            <ac:picMk id="11" creationId="{442F4338-6483-A9E9-90DB-E080564FC1B2}"/>
          </ac:picMkLst>
        </pc:picChg>
      </pc:sldChg>
      <pc:sldChg chg="addSp delSp modSp new mod">
        <pc:chgData name="越 易" userId="da64734563400bd7" providerId="LiveId" clId="{24A3BFD3-B4E1-40B5-95FA-6C1E4E3D3639}" dt="2024-08-24T03:49:53.047" v="60" actId="14100"/>
        <pc:sldMkLst>
          <pc:docMk/>
          <pc:sldMk cId="1339187977" sldId="257"/>
        </pc:sldMkLst>
        <pc:spChg chg="del">
          <ac:chgData name="越 易" userId="da64734563400bd7" providerId="LiveId" clId="{24A3BFD3-B4E1-40B5-95FA-6C1E4E3D3639}" dt="2024-08-24T03:46:53.163" v="24" actId="478"/>
          <ac:spMkLst>
            <pc:docMk/>
            <pc:sldMk cId="1339187977" sldId="257"/>
            <ac:spMk id="2" creationId="{DBCCA44A-EDCF-8818-EBCD-9EEF6CFECB4B}"/>
          </ac:spMkLst>
        </pc:spChg>
        <pc:spChg chg="del">
          <ac:chgData name="越 易" userId="da64734563400bd7" providerId="LiveId" clId="{24A3BFD3-B4E1-40B5-95FA-6C1E4E3D3639}" dt="2024-08-24T03:46:53.163" v="24" actId="478"/>
          <ac:spMkLst>
            <pc:docMk/>
            <pc:sldMk cId="1339187977" sldId="257"/>
            <ac:spMk id="3" creationId="{2503AEDC-BF56-1902-662A-779E1586B325}"/>
          </ac:spMkLst>
        </pc:spChg>
        <pc:picChg chg="add del mod">
          <ac:chgData name="越 易" userId="da64734563400bd7" providerId="LiveId" clId="{24A3BFD3-B4E1-40B5-95FA-6C1E4E3D3639}" dt="2024-08-24T03:47:06.548" v="28" actId="478"/>
          <ac:picMkLst>
            <pc:docMk/>
            <pc:sldMk cId="1339187977" sldId="257"/>
            <ac:picMk id="5" creationId="{9925B718-77D5-E9AC-EB2E-9804346FCBF6}"/>
          </ac:picMkLst>
        </pc:picChg>
        <pc:picChg chg="add del mod">
          <ac:chgData name="越 易" userId="da64734563400bd7" providerId="LiveId" clId="{24A3BFD3-B4E1-40B5-95FA-6C1E4E3D3639}" dt="2024-08-24T03:47:27.943" v="33" actId="478"/>
          <ac:picMkLst>
            <pc:docMk/>
            <pc:sldMk cId="1339187977" sldId="257"/>
            <ac:picMk id="7" creationId="{96992B9D-12D8-D073-BAE9-CA534C8B0522}"/>
          </ac:picMkLst>
        </pc:picChg>
        <pc:picChg chg="add mod">
          <ac:chgData name="越 易" userId="da64734563400bd7" providerId="LiveId" clId="{24A3BFD3-B4E1-40B5-95FA-6C1E4E3D3639}" dt="2024-08-24T03:48:46.879" v="51" actId="1076"/>
          <ac:picMkLst>
            <pc:docMk/>
            <pc:sldMk cId="1339187977" sldId="257"/>
            <ac:picMk id="9" creationId="{EF391218-901F-40D7-9EE8-B876D36CE629}"/>
          </ac:picMkLst>
        </pc:picChg>
        <pc:picChg chg="add mod">
          <ac:chgData name="越 易" userId="da64734563400bd7" providerId="LiveId" clId="{24A3BFD3-B4E1-40B5-95FA-6C1E4E3D3639}" dt="2024-08-24T03:48:46.879" v="51" actId="1076"/>
          <ac:picMkLst>
            <pc:docMk/>
            <pc:sldMk cId="1339187977" sldId="257"/>
            <ac:picMk id="11" creationId="{8623EE34-9BE7-C6B7-B8F8-8C193B2CA61D}"/>
          </ac:picMkLst>
        </pc:picChg>
        <pc:picChg chg="add mod">
          <ac:chgData name="越 易" userId="da64734563400bd7" providerId="LiveId" clId="{24A3BFD3-B4E1-40B5-95FA-6C1E4E3D3639}" dt="2024-08-24T03:48:46.879" v="51" actId="1076"/>
          <ac:picMkLst>
            <pc:docMk/>
            <pc:sldMk cId="1339187977" sldId="257"/>
            <ac:picMk id="13" creationId="{D59A8095-DE21-83E4-C3F9-292DC53EA631}"/>
          </ac:picMkLst>
        </pc:picChg>
        <pc:picChg chg="add mod">
          <ac:chgData name="越 易" userId="da64734563400bd7" providerId="LiveId" clId="{24A3BFD3-B4E1-40B5-95FA-6C1E4E3D3639}" dt="2024-08-24T03:49:06.686" v="54" actId="1076"/>
          <ac:picMkLst>
            <pc:docMk/>
            <pc:sldMk cId="1339187977" sldId="257"/>
            <ac:picMk id="15" creationId="{08528903-76AB-C9A7-EB7C-8BB4D746087A}"/>
          </ac:picMkLst>
        </pc:picChg>
        <pc:picChg chg="add mod">
          <ac:chgData name="越 易" userId="da64734563400bd7" providerId="LiveId" clId="{24A3BFD3-B4E1-40B5-95FA-6C1E4E3D3639}" dt="2024-08-24T03:49:53.047" v="60" actId="14100"/>
          <ac:picMkLst>
            <pc:docMk/>
            <pc:sldMk cId="1339187977" sldId="257"/>
            <ac:picMk id="17" creationId="{AB74844D-4ED1-9ED5-529B-FEC31F8C0A30}"/>
          </ac:picMkLst>
        </pc:picChg>
      </pc:sldChg>
      <pc:sldChg chg="addSp delSp modSp new mod">
        <pc:chgData name="越 易" userId="da64734563400bd7" providerId="LiveId" clId="{24A3BFD3-B4E1-40B5-95FA-6C1E4E3D3639}" dt="2024-08-24T04:40:15.342" v="125" actId="1076"/>
        <pc:sldMkLst>
          <pc:docMk/>
          <pc:sldMk cId="749929591" sldId="258"/>
        </pc:sldMkLst>
        <pc:spChg chg="del">
          <ac:chgData name="越 易" userId="da64734563400bd7" providerId="LiveId" clId="{24A3BFD3-B4E1-40B5-95FA-6C1E4E3D3639}" dt="2024-08-24T03:58:05.487" v="62" actId="478"/>
          <ac:spMkLst>
            <pc:docMk/>
            <pc:sldMk cId="749929591" sldId="258"/>
            <ac:spMk id="2" creationId="{B4FE307A-5405-DA30-E066-48927319F5C9}"/>
          </ac:spMkLst>
        </pc:spChg>
        <pc:spChg chg="del">
          <ac:chgData name="越 易" userId="da64734563400bd7" providerId="LiveId" clId="{24A3BFD3-B4E1-40B5-95FA-6C1E4E3D3639}" dt="2024-08-24T03:58:05.487" v="62" actId="478"/>
          <ac:spMkLst>
            <pc:docMk/>
            <pc:sldMk cId="749929591" sldId="258"/>
            <ac:spMk id="3" creationId="{0076ADAF-7C58-84CD-2844-ED47ACF0651E}"/>
          </ac:spMkLst>
        </pc:spChg>
        <pc:picChg chg="add mod">
          <ac:chgData name="越 易" userId="da64734563400bd7" providerId="LiveId" clId="{24A3BFD3-B4E1-40B5-95FA-6C1E4E3D3639}" dt="2024-08-24T03:58:12.321" v="67" actId="1076"/>
          <ac:picMkLst>
            <pc:docMk/>
            <pc:sldMk cId="749929591" sldId="258"/>
            <ac:picMk id="5" creationId="{3B6049BF-60F0-9A48-899E-A334E7D9BBE4}"/>
          </ac:picMkLst>
        </pc:picChg>
        <pc:picChg chg="add mod">
          <ac:chgData name="越 易" userId="da64734563400bd7" providerId="LiveId" clId="{24A3BFD3-B4E1-40B5-95FA-6C1E4E3D3639}" dt="2024-08-24T03:58:25.036" v="70" actId="1076"/>
          <ac:picMkLst>
            <pc:docMk/>
            <pc:sldMk cId="749929591" sldId="258"/>
            <ac:picMk id="7" creationId="{80AD2BC6-6F6C-B182-B88D-1A7FBB9F0CAF}"/>
          </ac:picMkLst>
        </pc:picChg>
        <pc:picChg chg="add mod">
          <ac:chgData name="越 易" userId="da64734563400bd7" providerId="LiveId" clId="{24A3BFD3-B4E1-40B5-95FA-6C1E4E3D3639}" dt="2024-08-24T03:58:43.205" v="75" actId="1076"/>
          <ac:picMkLst>
            <pc:docMk/>
            <pc:sldMk cId="749929591" sldId="258"/>
            <ac:picMk id="9" creationId="{8E7B7F79-2B98-AA40-A913-9B7300857948}"/>
          </ac:picMkLst>
        </pc:picChg>
        <pc:picChg chg="add del mod">
          <ac:chgData name="越 易" userId="da64734563400bd7" providerId="LiveId" clId="{24A3BFD3-B4E1-40B5-95FA-6C1E4E3D3639}" dt="2024-08-24T04:16:11.109" v="79" actId="478"/>
          <ac:picMkLst>
            <pc:docMk/>
            <pc:sldMk cId="749929591" sldId="258"/>
            <ac:picMk id="11" creationId="{685CBBA0-8491-8B69-9299-9A78FA928B39}"/>
          </ac:picMkLst>
        </pc:picChg>
        <pc:picChg chg="add mod">
          <ac:chgData name="越 易" userId="da64734563400bd7" providerId="LiveId" clId="{24A3BFD3-B4E1-40B5-95FA-6C1E4E3D3639}" dt="2024-08-24T04:40:15.342" v="125" actId="1076"/>
          <ac:picMkLst>
            <pc:docMk/>
            <pc:sldMk cId="749929591" sldId="258"/>
            <ac:picMk id="13" creationId="{2232F3A0-F324-2FB9-0B73-AD52189A5F5B}"/>
          </ac:picMkLst>
        </pc:picChg>
        <pc:picChg chg="add mod">
          <ac:chgData name="越 易" userId="da64734563400bd7" providerId="LiveId" clId="{24A3BFD3-B4E1-40B5-95FA-6C1E4E3D3639}" dt="2024-08-24T04:40:15.342" v="125" actId="1076"/>
          <ac:picMkLst>
            <pc:docMk/>
            <pc:sldMk cId="749929591" sldId="258"/>
            <ac:picMk id="15" creationId="{3C2E497A-6437-9A35-9735-7C883A56FCD3}"/>
          </ac:picMkLst>
        </pc:picChg>
        <pc:picChg chg="add mod">
          <ac:chgData name="越 易" userId="da64734563400bd7" providerId="LiveId" clId="{24A3BFD3-B4E1-40B5-95FA-6C1E4E3D3639}" dt="2024-08-24T04:40:15.342" v="125" actId="1076"/>
          <ac:picMkLst>
            <pc:docMk/>
            <pc:sldMk cId="749929591" sldId="258"/>
            <ac:picMk id="17" creationId="{93AA5C0C-ACC6-1443-79B2-FE8B06C282ED}"/>
          </ac:picMkLst>
        </pc:picChg>
      </pc:sldChg>
      <pc:sldChg chg="addSp delSp modSp new mod">
        <pc:chgData name="越 易" userId="da64734563400bd7" providerId="LiveId" clId="{24A3BFD3-B4E1-40B5-95FA-6C1E4E3D3639}" dt="2024-08-24T04:30:35.444" v="120" actId="1076"/>
        <pc:sldMkLst>
          <pc:docMk/>
          <pc:sldMk cId="444887527" sldId="259"/>
        </pc:sldMkLst>
        <pc:spChg chg="del">
          <ac:chgData name="越 易" userId="da64734563400bd7" providerId="LiveId" clId="{24A3BFD3-B4E1-40B5-95FA-6C1E4E3D3639}" dt="2024-08-24T04:29:11.450" v="93" actId="478"/>
          <ac:spMkLst>
            <pc:docMk/>
            <pc:sldMk cId="444887527" sldId="259"/>
            <ac:spMk id="2" creationId="{02077690-57D2-D815-4F00-B64A4D34E3DB}"/>
          </ac:spMkLst>
        </pc:spChg>
        <pc:spChg chg="del">
          <ac:chgData name="越 易" userId="da64734563400bd7" providerId="LiveId" clId="{24A3BFD3-B4E1-40B5-95FA-6C1E4E3D3639}" dt="2024-08-24T04:29:11.450" v="93" actId="478"/>
          <ac:spMkLst>
            <pc:docMk/>
            <pc:sldMk cId="444887527" sldId="259"/>
            <ac:spMk id="3" creationId="{7509FDE1-7F73-7661-26D2-E9FEE9295581}"/>
          </ac:spMkLst>
        </pc:spChg>
        <pc:picChg chg="add mod">
          <ac:chgData name="越 易" userId="da64734563400bd7" providerId="LiveId" clId="{24A3BFD3-B4E1-40B5-95FA-6C1E4E3D3639}" dt="2024-08-24T04:30:32.105" v="119" actId="14100"/>
          <ac:picMkLst>
            <pc:docMk/>
            <pc:sldMk cId="444887527" sldId="259"/>
            <ac:picMk id="5" creationId="{E98270E9-E94A-339B-57D7-4C487DC9C5C8}"/>
          </ac:picMkLst>
        </pc:picChg>
        <pc:picChg chg="add mod">
          <ac:chgData name="越 易" userId="da64734563400bd7" providerId="LiveId" clId="{24A3BFD3-B4E1-40B5-95FA-6C1E4E3D3639}" dt="2024-08-24T04:30:35.444" v="120" actId="1076"/>
          <ac:picMkLst>
            <pc:docMk/>
            <pc:sldMk cId="444887527" sldId="259"/>
            <ac:picMk id="7" creationId="{633D0BF1-598B-ADB9-D7FD-DAF346AC0CA2}"/>
          </ac:picMkLst>
        </pc:picChg>
        <pc:picChg chg="add mod">
          <ac:chgData name="越 易" userId="da64734563400bd7" providerId="LiveId" clId="{24A3BFD3-B4E1-40B5-95FA-6C1E4E3D3639}" dt="2024-08-24T04:30:04.292" v="111" actId="14100"/>
          <ac:picMkLst>
            <pc:docMk/>
            <pc:sldMk cId="444887527" sldId="259"/>
            <ac:picMk id="9" creationId="{206046F7-B87C-B864-9D40-CFEB9F150B62}"/>
          </ac:picMkLst>
        </pc:picChg>
      </pc:sldChg>
      <pc:sldChg chg="addSp delSp modSp new mod">
        <pc:chgData name="越 易" userId="da64734563400bd7" providerId="LiveId" clId="{24A3BFD3-B4E1-40B5-95FA-6C1E4E3D3639}" dt="2024-08-24T05:55:28.884" v="400" actId="20577"/>
        <pc:sldMkLst>
          <pc:docMk/>
          <pc:sldMk cId="3724233175" sldId="260"/>
        </pc:sldMkLst>
        <pc:spChg chg="del">
          <ac:chgData name="越 易" userId="da64734563400bd7" providerId="LiveId" clId="{24A3BFD3-B4E1-40B5-95FA-6C1E4E3D3639}" dt="2024-08-24T05:40:06.577" v="127" actId="478"/>
          <ac:spMkLst>
            <pc:docMk/>
            <pc:sldMk cId="3724233175" sldId="260"/>
            <ac:spMk id="2" creationId="{4F52FED9-B104-C33B-E810-644980AA9991}"/>
          </ac:spMkLst>
        </pc:spChg>
        <pc:spChg chg="del">
          <ac:chgData name="越 易" userId="da64734563400bd7" providerId="LiveId" clId="{24A3BFD3-B4E1-40B5-95FA-6C1E4E3D3639}" dt="2024-08-24T05:40:07.859" v="128" actId="478"/>
          <ac:spMkLst>
            <pc:docMk/>
            <pc:sldMk cId="3724233175" sldId="260"/>
            <ac:spMk id="3" creationId="{2CE95BB8-F6D7-8DAF-EEEE-E3492EC7325C}"/>
          </ac:spMkLst>
        </pc:spChg>
        <pc:spChg chg="add mod">
          <ac:chgData name="越 易" userId="da64734563400bd7" providerId="LiveId" clId="{24A3BFD3-B4E1-40B5-95FA-6C1E4E3D3639}" dt="2024-08-24T05:46:15.900" v="387" actId="1076"/>
          <ac:spMkLst>
            <pc:docMk/>
            <pc:sldMk cId="3724233175" sldId="260"/>
            <ac:spMk id="4" creationId="{0C1A16B0-56E8-91EB-5ABA-8993E67089D9}"/>
          </ac:spMkLst>
        </pc:spChg>
        <pc:spChg chg="add mod">
          <ac:chgData name="越 易" userId="da64734563400bd7" providerId="LiveId" clId="{24A3BFD3-B4E1-40B5-95FA-6C1E4E3D3639}" dt="2024-08-24T05:41:38.025" v="200" actId="20577"/>
          <ac:spMkLst>
            <pc:docMk/>
            <pc:sldMk cId="3724233175" sldId="260"/>
            <ac:spMk id="5" creationId="{06472D04-DC38-45B2-F6DB-636F7106C292}"/>
          </ac:spMkLst>
        </pc:spChg>
        <pc:spChg chg="add mod">
          <ac:chgData name="越 易" userId="da64734563400bd7" providerId="LiveId" clId="{24A3BFD3-B4E1-40B5-95FA-6C1E4E3D3639}" dt="2024-08-24T05:41:44.145" v="203" actId="20577"/>
          <ac:spMkLst>
            <pc:docMk/>
            <pc:sldMk cId="3724233175" sldId="260"/>
            <ac:spMk id="6" creationId="{428516F0-9500-7228-9133-271B134DC8C6}"/>
          </ac:spMkLst>
        </pc:spChg>
        <pc:spChg chg="add mod">
          <ac:chgData name="越 易" userId="da64734563400bd7" providerId="LiveId" clId="{24A3BFD3-B4E1-40B5-95FA-6C1E4E3D3639}" dt="2024-08-24T05:41:52.160" v="207" actId="20577"/>
          <ac:spMkLst>
            <pc:docMk/>
            <pc:sldMk cId="3724233175" sldId="260"/>
            <ac:spMk id="7" creationId="{40D0774A-9C3D-5226-1B16-395C3AAFA101}"/>
          </ac:spMkLst>
        </pc:spChg>
        <pc:spChg chg="add mod">
          <ac:chgData name="越 易" userId="da64734563400bd7" providerId="LiveId" clId="{24A3BFD3-B4E1-40B5-95FA-6C1E4E3D3639}" dt="2024-08-24T05:42:55.820" v="288" actId="20577"/>
          <ac:spMkLst>
            <pc:docMk/>
            <pc:sldMk cId="3724233175" sldId="260"/>
            <ac:spMk id="8" creationId="{E33AC7E2-F045-D542-1931-6C0EFEABD331}"/>
          </ac:spMkLst>
        </pc:spChg>
        <pc:spChg chg="add mod">
          <ac:chgData name="越 易" userId="da64734563400bd7" providerId="LiveId" clId="{24A3BFD3-B4E1-40B5-95FA-6C1E4E3D3639}" dt="2024-08-24T05:43:00.081" v="294" actId="20577"/>
          <ac:spMkLst>
            <pc:docMk/>
            <pc:sldMk cId="3724233175" sldId="260"/>
            <ac:spMk id="9" creationId="{CD93F890-27D4-9217-03D4-CCC69A10F80D}"/>
          </ac:spMkLst>
        </pc:spChg>
        <pc:spChg chg="add mod">
          <ac:chgData name="越 易" userId="da64734563400bd7" providerId="LiveId" clId="{24A3BFD3-B4E1-40B5-95FA-6C1E4E3D3639}" dt="2024-08-24T05:43:02.749" v="296" actId="20577"/>
          <ac:spMkLst>
            <pc:docMk/>
            <pc:sldMk cId="3724233175" sldId="260"/>
            <ac:spMk id="10" creationId="{7DDA07B3-ECC9-2573-896A-D1722A8FCC20}"/>
          </ac:spMkLst>
        </pc:spChg>
        <pc:spChg chg="mod">
          <ac:chgData name="越 易" userId="da64734563400bd7" providerId="LiveId" clId="{24A3BFD3-B4E1-40B5-95FA-6C1E4E3D3639}" dt="2024-08-24T05:43:51.863" v="316" actId="20577"/>
          <ac:spMkLst>
            <pc:docMk/>
            <pc:sldMk cId="3724233175" sldId="260"/>
            <ac:spMk id="13" creationId="{F9A6B7FC-F5A0-C139-4369-D27F8788A0AC}"/>
          </ac:spMkLst>
        </pc:spChg>
        <pc:spChg chg="mod">
          <ac:chgData name="越 易" userId="da64734563400bd7" providerId="LiveId" clId="{24A3BFD3-B4E1-40B5-95FA-6C1E4E3D3639}" dt="2024-08-24T05:43:14.571" v="297"/>
          <ac:spMkLst>
            <pc:docMk/>
            <pc:sldMk cId="3724233175" sldId="260"/>
            <ac:spMk id="14" creationId="{0ED92EFD-646B-3199-74D5-61916E3CA62A}"/>
          </ac:spMkLst>
        </pc:spChg>
        <pc:spChg chg="mod">
          <ac:chgData name="越 易" userId="da64734563400bd7" providerId="LiveId" clId="{24A3BFD3-B4E1-40B5-95FA-6C1E4E3D3639}" dt="2024-08-24T05:43:14.571" v="297"/>
          <ac:spMkLst>
            <pc:docMk/>
            <pc:sldMk cId="3724233175" sldId="260"/>
            <ac:spMk id="15" creationId="{A5A87130-474C-989F-11C2-F1BF6CA70760}"/>
          </ac:spMkLst>
        </pc:spChg>
        <pc:spChg chg="mod">
          <ac:chgData name="越 易" userId="da64734563400bd7" providerId="LiveId" clId="{24A3BFD3-B4E1-40B5-95FA-6C1E4E3D3639}" dt="2024-08-24T05:43:54.193" v="318" actId="20577"/>
          <ac:spMkLst>
            <pc:docMk/>
            <pc:sldMk cId="3724233175" sldId="260"/>
            <ac:spMk id="17" creationId="{534B238C-97F1-FFA2-8F6F-732EA7DA4857}"/>
          </ac:spMkLst>
        </pc:spChg>
        <pc:spChg chg="mod">
          <ac:chgData name="越 易" userId="da64734563400bd7" providerId="LiveId" clId="{24A3BFD3-B4E1-40B5-95FA-6C1E4E3D3639}" dt="2024-08-24T05:43:20.661" v="299"/>
          <ac:spMkLst>
            <pc:docMk/>
            <pc:sldMk cId="3724233175" sldId="260"/>
            <ac:spMk id="18" creationId="{D9A1ABFA-96B3-BB88-C49B-295DE0CDC47E}"/>
          </ac:spMkLst>
        </pc:spChg>
        <pc:spChg chg="mod">
          <ac:chgData name="越 易" userId="da64734563400bd7" providerId="LiveId" clId="{24A3BFD3-B4E1-40B5-95FA-6C1E4E3D3639}" dt="2024-08-24T05:43:20.661" v="299"/>
          <ac:spMkLst>
            <pc:docMk/>
            <pc:sldMk cId="3724233175" sldId="260"/>
            <ac:spMk id="19" creationId="{CA277EDB-9D4C-D486-9B4C-609A704347A5}"/>
          </ac:spMkLst>
        </pc:spChg>
        <pc:spChg chg="mod">
          <ac:chgData name="越 易" userId="da64734563400bd7" providerId="LiveId" clId="{24A3BFD3-B4E1-40B5-95FA-6C1E4E3D3639}" dt="2024-08-24T05:43:56.472" v="320" actId="20577"/>
          <ac:spMkLst>
            <pc:docMk/>
            <pc:sldMk cId="3724233175" sldId="260"/>
            <ac:spMk id="21" creationId="{70574F4F-3EE6-8CF3-FF5A-923BB64BCF93}"/>
          </ac:spMkLst>
        </pc:spChg>
        <pc:spChg chg="mod">
          <ac:chgData name="越 易" userId="da64734563400bd7" providerId="LiveId" clId="{24A3BFD3-B4E1-40B5-95FA-6C1E4E3D3639}" dt="2024-08-24T05:44:02.457" v="322" actId="20577"/>
          <ac:spMkLst>
            <pc:docMk/>
            <pc:sldMk cId="3724233175" sldId="260"/>
            <ac:spMk id="22" creationId="{09A1BC8E-DB83-CFE1-7738-501A316620D9}"/>
          </ac:spMkLst>
        </pc:spChg>
        <pc:spChg chg="mod">
          <ac:chgData name="越 易" userId="da64734563400bd7" providerId="LiveId" clId="{24A3BFD3-B4E1-40B5-95FA-6C1E4E3D3639}" dt="2024-08-24T05:43:23.689" v="301"/>
          <ac:spMkLst>
            <pc:docMk/>
            <pc:sldMk cId="3724233175" sldId="260"/>
            <ac:spMk id="23" creationId="{7D0F47C4-6C1F-C1B2-D48C-9060CCBFF828}"/>
          </ac:spMkLst>
        </pc:spChg>
        <pc:spChg chg="mod">
          <ac:chgData name="越 易" userId="da64734563400bd7" providerId="LiveId" clId="{24A3BFD3-B4E1-40B5-95FA-6C1E4E3D3639}" dt="2024-08-24T05:44:05.217" v="324" actId="20577"/>
          <ac:spMkLst>
            <pc:docMk/>
            <pc:sldMk cId="3724233175" sldId="260"/>
            <ac:spMk id="25" creationId="{A4D04C26-1A14-7218-7162-7D678F6B53D2}"/>
          </ac:spMkLst>
        </pc:spChg>
        <pc:spChg chg="mod">
          <ac:chgData name="越 易" userId="da64734563400bd7" providerId="LiveId" clId="{24A3BFD3-B4E1-40B5-95FA-6C1E4E3D3639}" dt="2024-08-24T05:44:07.409" v="326" actId="20577"/>
          <ac:spMkLst>
            <pc:docMk/>
            <pc:sldMk cId="3724233175" sldId="260"/>
            <ac:spMk id="26" creationId="{4C12718C-8666-0361-8B4C-2C6AA8F3A601}"/>
          </ac:spMkLst>
        </pc:spChg>
        <pc:spChg chg="mod">
          <ac:chgData name="越 易" userId="da64734563400bd7" providerId="LiveId" clId="{24A3BFD3-B4E1-40B5-95FA-6C1E4E3D3639}" dt="2024-08-24T05:43:25.874" v="303"/>
          <ac:spMkLst>
            <pc:docMk/>
            <pc:sldMk cId="3724233175" sldId="260"/>
            <ac:spMk id="27" creationId="{CD9695E1-A559-F3F3-81F4-3C277FC20A25}"/>
          </ac:spMkLst>
        </pc:spChg>
        <pc:spChg chg="mod">
          <ac:chgData name="越 易" userId="da64734563400bd7" providerId="LiveId" clId="{24A3BFD3-B4E1-40B5-95FA-6C1E4E3D3639}" dt="2024-08-24T05:44:09.825" v="328" actId="20577"/>
          <ac:spMkLst>
            <pc:docMk/>
            <pc:sldMk cId="3724233175" sldId="260"/>
            <ac:spMk id="29" creationId="{1ABEC508-7A8A-5C47-B9A2-578FAC0EDB3E}"/>
          </ac:spMkLst>
        </pc:spChg>
        <pc:spChg chg="mod">
          <ac:chgData name="越 易" userId="da64734563400bd7" providerId="LiveId" clId="{24A3BFD3-B4E1-40B5-95FA-6C1E4E3D3639}" dt="2024-08-24T05:44:12.513" v="330" actId="20577"/>
          <ac:spMkLst>
            <pc:docMk/>
            <pc:sldMk cId="3724233175" sldId="260"/>
            <ac:spMk id="30" creationId="{10C3850B-FBC0-FE3A-EBD9-D09921355460}"/>
          </ac:spMkLst>
        </pc:spChg>
        <pc:spChg chg="mod">
          <ac:chgData name="越 易" userId="da64734563400bd7" providerId="LiveId" clId="{24A3BFD3-B4E1-40B5-95FA-6C1E4E3D3639}" dt="2024-08-24T05:43:30.769" v="305"/>
          <ac:spMkLst>
            <pc:docMk/>
            <pc:sldMk cId="3724233175" sldId="260"/>
            <ac:spMk id="31" creationId="{C08FEC9B-8D2F-8BBC-332E-92DB9B0987B4}"/>
          </ac:spMkLst>
        </pc:spChg>
        <pc:spChg chg="mod">
          <ac:chgData name="越 易" userId="da64734563400bd7" providerId="LiveId" clId="{24A3BFD3-B4E1-40B5-95FA-6C1E4E3D3639}" dt="2024-08-24T05:44:15.833" v="332" actId="20577"/>
          <ac:spMkLst>
            <pc:docMk/>
            <pc:sldMk cId="3724233175" sldId="260"/>
            <ac:spMk id="33" creationId="{1442AF6E-A88F-D20A-71DC-43F9F4386B37}"/>
          </ac:spMkLst>
        </pc:spChg>
        <pc:spChg chg="mod">
          <ac:chgData name="越 易" userId="da64734563400bd7" providerId="LiveId" clId="{24A3BFD3-B4E1-40B5-95FA-6C1E4E3D3639}" dt="2024-08-24T05:43:34.163" v="307"/>
          <ac:spMkLst>
            <pc:docMk/>
            <pc:sldMk cId="3724233175" sldId="260"/>
            <ac:spMk id="34" creationId="{F8097367-C4C4-AD3D-03A3-4555D89B25B8}"/>
          </ac:spMkLst>
        </pc:spChg>
        <pc:spChg chg="mod">
          <ac:chgData name="越 易" userId="da64734563400bd7" providerId="LiveId" clId="{24A3BFD3-B4E1-40B5-95FA-6C1E4E3D3639}" dt="2024-08-24T05:44:17.890" v="334" actId="20577"/>
          <ac:spMkLst>
            <pc:docMk/>
            <pc:sldMk cId="3724233175" sldId="260"/>
            <ac:spMk id="35" creationId="{9B8D3228-9BC3-A45F-2E5F-D092182D3BE9}"/>
          </ac:spMkLst>
        </pc:spChg>
        <pc:spChg chg="mod">
          <ac:chgData name="越 易" userId="da64734563400bd7" providerId="LiveId" clId="{24A3BFD3-B4E1-40B5-95FA-6C1E4E3D3639}" dt="2024-08-24T05:44:20.569" v="337" actId="20577"/>
          <ac:spMkLst>
            <pc:docMk/>
            <pc:sldMk cId="3724233175" sldId="260"/>
            <ac:spMk id="37" creationId="{074A8BB2-AB78-7743-507F-36010DB458D6}"/>
          </ac:spMkLst>
        </pc:spChg>
        <pc:spChg chg="mod">
          <ac:chgData name="越 易" userId="da64734563400bd7" providerId="LiveId" clId="{24A3BFD3-B4E1-40B5-95FA-6C1E4E3D3639}" dt="2024-08-24T05:43:37.900" v="309"/>
          <ac:spMkLst>
            <pc:docMk/>
            <pc:sldMk cId="3724233175" sldId="260"/>
            <ac:spMk id="38" creationId="{7D51AC41-B5A0-05F5-96B0-098473E6A85A}"/>
          </ac:spMkLst>
        </pc:spChg>
        <pc:spChg chg="mod">
          <ac:chgData name="越 易" userId="da64734563400bd7" providerId="LiveId" clId="{24A3BFD3-B4E1-40B5-95FA-6C1E4E3D3639}" dt="2024-08-24T05:44:23.570" v="340" actId="20577"/>
          <ac:spMkLst>
            <pc:docMk/>
            <pc:sldMk cId="3724233175" sldId="260"/>
            <ac:spMk id="39" creationId="{B994E399-5112-B488-E506-358716BFFCE9}"/>
          </ac:spMkLst>
        </pc:spChg>
        <pc:spChg chg="mod">
          <ac:chgData name="越 易" userId="da64734563400bd7" providerId="LiveId" clId="{24A3BFD3-B4E1-40B5-95FA-6C1E4E3D3639}" dt="2024-08-24T05:43:41.204" v="311"/>
          <ac:spMkLst>
            <pc:docMk/>
            <pc:sldMk cId="3724233175" sldId="260"/>
            <ac:spMk id="41" creationId="{831314A7-D4EC-3B80-5233-768EECE94F2E}"/>
          </ac:spMkLst>
        </pc:spChg>
        <pc:spChg chg="mod">
          <ac:chgData name="越 易" userId="da64734563400bd7" providerId="LiveId" clId="{24A3BFD3-B4E1-40B5-95FA-6C1E4E3D3639}" dt="2024-08-24T05:43:41.204" v="311"/>
          <ac:spMkLst>
            <pc:docMk/>
            <pc:sldMk cId="3724233175" sldId="260"/>
            <ac:spMk id="42" creationId="{F51BD25C-E876-5498-AF2B-E6F04012FA39}"/>
          </ac:spMkLst>
        </pc:spChg>
        <pc:spChg chg="mod">
          <ac:chgData name="越 易" userId="da64734563400bd7" providerId="LiveId" clId="{24A3BFD3-B4E1-40B5-95FA-6C1E4E3D3639}" dt="2024-08-24T05:44:26.506" v="342" actId="20577"/>
          <ac:spMkLst>
            <pc:docMk/>
            <pc:sldMk cId="3724233175" sldId="260"/>
            <ac:spMk id="43" creationId="{6444A2CB-339C-8750-66CB-A8C1F2C2FB29}"/>
          </ac:spMkLst>
        </pc:spChg>
        <pc:spChg chg="mod">
          <ac:chgData name="越 易" userId="da64734563400bd7" providerId="LiveId" clId="{24A3BFD3-B4E1-40B5-95FA-6C1E4E3D3639}" dt="2024-08-24T05:43:46.730" v="313"/>
          <ac:spMkLst>
            <pc:docMk/>
            <pc:sldMk cId="3724233175" sldId="260"/>
            <ac:spMk id="45" creationId="{C441C45A-4FAE-299C-2618-7B6C955DB34E}"/>
          </ac:spMkLst>
        </pc:spChg>
        <pc:spChg chg="mod">
          <ac:chgData name="越 易" userId="da64734563400bd7" providerId="LiveId" clId="{24A3BFD3-B4E1-40B5-95FA-6C1E4E3D3639}" dt="2024-08-24T05:44:32.946" v="344" actId="20577"/>
          <ac:spMkLst>
            <pc:docMk/>
            <pc:sldMk cId="3724233175" sldId="260"/>
            <ac:spMk id="46" creationId="{0CE5E397-F60F-DE2B-AD0B-9C8AFE171826}"/>
          </ac:spMkLst>
        </pc:spChg>
        <pc:spChg chg="mod">
          <ac:chgData name="越 易" userId="da64734563400bd7" providerId="LiveId" clId="{24A3BFD3-B4E1-40B5-95FA-6C1E4E3D3639}" dt="2024-08-24T05:43:46.730" v="313"/>
          <ac:spMkLst>
            <pc:docMk/>
            <pc:sldMk cId="3724233175" sldId="260"/>
            <ac:spMk id="47" creationId="{10C2D8A7-B479-DED1-59DA-A3D7B669DE92}"/>
          </ac:spMkLst>
        </pc:spChg>
        <pc:spChg chg="mod">
          <ac:chgData name="越 易" userId="da64734563400bd7" providerId="LiveId" clId="{24A3BFD3-B4E1-40B5-95FA-6C1E4E3D3639}" dt="2024-08-24T05:44:44.091" v="352" actId="20577"/>
          <ac:spMkLst>
            <pc:docMk/>
            <pc:sldMk cId="3724233175" sldId="260"/>
            <ac:spMk id="49" creationId="{8D4CD2B3-C257-FD35-76CA-CFF0511F7612}"/>
          </ac:spMkLst>
        </pc:spChg>
        <pc:spChg chg="mod">
          <ac:chgData name="越 易" userId="da64734563400bd7" providerId="LiveId" clId="{24A3BFD3-B4E1-40B5-95FA-6C1E4E3D3639}" dt="2024-08-24T05:44:48.203" v="354" actId="20577"/>
          <ac:spMkLst>
            <pc:docMk/>
            <pc:sldMk cId="3724233175" sldId="260"/>
            <ac:spMk id="50" creationId="{5BB67660-70CA-7F62-428E-B4C54183CE18}"/>
          </ac:spMkLst>
        </pc:spChg>
        <pc:spChg chg="mod">
          <ac:chgData name="越 易" userId="da64734563400bd7" providerId="LiveId" clId="{24A3BFD3-B4E1-40B5-95FA-6C1E4E3D3639}" dt="2024-08-24T05:44:35.422" v="345"/>
          <ac:spMkLst>
            <pc:docMk/>
            <pc:sldMk cId="3724233175" sldId="260"/>
            <ac:spMk id="51" creationId="{A0107072-1A83-402C-F351-4FD398157292}"/>
          </ac:spMkLst>
        </pc:spChg>
        <pc:spChg chg="mod">
          <ac:chgData name="越 易" userId="da64734563400bd7" providerId="LiveId" clId="{24A3BFD3-B4E1-40B5-95FA-6C1E4E3D3639}" dt="2024-08-24T05:44:50.117" v="356" actId="20577"/>
          <ac:spMkLst>
            <pc:docMk/>
            <pc:sldMk cId="3724233175" sldId="260"/>
            <ac:spMk id="53" creationId="{EF9F0441-5355-BFD7-5800-2D854016C487}"/>
          </ac:spMkLst>
        </pc:spChg>
        <pc:spChg chg="mod">
          <ac:chgData name="越 易" userId="da64734563400bd7" providerId="LiveId" clId="{24A3BFD3-B4E1-40B5-95FA-6C1E4E3D3639}" dt="2024-08-24T05:44:52.435" v="358" actId="20577"/>
          <ac:spMkLst>
            <pc:docMk/>
            <pc:sldMk cId="3724233175" sldId="260"/>
            <ac:spMk id="54" creationId="{CD5EC7F4-144D-211C-4E0A-7E96CBC00832}"/>
          </ac:spMkLst>
        </pc:spChg>
        <pc:spChg chg="mod">
          <ac:chgData name="越 易" userId="da64734563400bd7" providerId="LiveId" clId="{24A3BFD3-B4E1-40B5-95FA-6C1E4E3D3639}" dt="2024-08-24T05:44:38.022" v="347"/>
          <ac:spMkLst>
            <pc:docMk/>
            <pc:sldMk cId="3724233175" sldId="260"/>
            <ac:spMk id="55" creationId="{B6902256-8781-34A0-03EE-6542A53EF00A}"/>
          </ac:spMkLst>
        </pc:spChg>
        <pc:spChg chg="mod">
          <ac:chgData name="越 易" userId="da64734563400bd7" providerId="LiveId" clId="{24A3BFD3-B4E1-40B5-95FA-6C1E4E3D3639}" dt="2024-08-24T05:44:54.764" v="360" actId="20577"/>
          <ac:spMkLst>
            <pc:docMk/>
            <pc:sldMk cId="3724233175" sldId="260"/>
            <ac:spMk id="57" creationId="{B3C76337-6F37-5781-C6A2-682247FD41CD}"/>
          </ac:spMkLst>
        </pc:spChg>
        <pc:spChg chg="mod">
          <ac:chgData name="越 易" userId="da64734563400bd7" providerId="LiveId" clId="{24A3BFD3-B4E1-40B5-95FA-6C1E4E3D3639}" dt="2024-08-24T05:44:57.644" v="362" actId="20577"/>
          <ac:spMkLst>
            <pc:docMk/>
            <pc:sldMk cId="3724233175" sldId="260"/>
            <ac:spMk id="58" creationId="{2F09E6A9-6A51-71CD-20B2-45A00F804C9C}"/>
          </ac:spMkLst>
        </pc:spChg>
        <pc:spChg chg="mod">
          <ac:chgData name="越 易" userId="da64734563400bd7" providerId="LiveId" clId="{24A3BFD3-B4E1-40B5-95FA-6C1E4E3D3639}" dt="2024-08-24T05:44:40.023" v="349"/>
          <ac:spMkLst>
            <pc:docMk/>
            <pc:sldMk cId="3724233175" sldId="260"/>
            <ac:spMk id="59" creationId="{21BD6C9A-2F80-D065-D0C2-509D85EB8A0B}"/>
          </ac:spMkLst>
        </pc:spChg>
        <pc:spChg chg="add mod">
          <ac:chgData name="越 易" userId="da64734563400bd7" providerId="LiveId" clId="{24A3BFD3-B4E1-40B5-95FA-6C1E4E3D3639}" dt="2024-08-24T05:55:23.455" v="390" actId="14100"/>
          <ac:spMkLst>
            <pc:docMk/>
            <pc:sldMk cId="3724233175" sldId="260"/>
            <ac:spMk id="60" creationId="{0D953836-4FCC-BA86-8176-5B8DA542A275}"/>
          </ac:spMkLst>
        </pc:spChg>
        <pc:spChg chg="add mod">
          <ac:chgData name="越 易" userId="da64734563400bd7" providerId="LiveId" clId="{24A3BFD3-B4E1-40B5-95FA-6C1E4E3D3639}" dt="2024-08-24T05:55:23.455" v="390" actId="14100"/>
          <ac:spMkLst>
            <pc:docMk/>
            <pc:sldMk cId="3724233175" sldId="260"/>
            <ac:spMk id="61" creationId="{7471A5C7-A387-F00B-CEF8-3C849418980B}"/>
          </ac:spMkLst>
        </pc:spChg>
        <pc:spChg chg="add mod">
          <ac:chgData name="越 易" userId="da64734563400bd7" providerId="LiveId" clId="{24A3BFD3-B4E1-40B5-95FA-6C1E4E3D3639}" dt="2024-08-24T05:55:23.455" v="390" actId="14100"/>
          <ac:spMkLst>
            <pc:docMk/>
            <pc:sldMk cId="3724233175" sldId="260"/>
            <ac:spMk id="62" creationId="{3E88222E-2094-28B6-ACA3-838153459C1E}"/>
          </ac:spMkLst>
        </pc:spChg>
        <pc:spChg chg="add mod">
          <ac:chgData name="越 易" userId="da64734563400bd7" providerId="LiveId" clId="{24A3BFD3-B4E1-40B5-95FA-6C1E4E3D3639}" dt="2024-08-24T05:55:23.455" v="390" actId="14100"/>
          <ac:spMkLst>
            <pc:docMk/>
            <pc:sldMk cId="3724233175" sldId="260"/>
            <ac:spMk id="63" creationId="{112986A6-38E9-53E3-3567-0853A48F85AD}"/>
          </ac:spMkLst>
        </pc:spChg>
        <pc:spChg chg="add del mod">
          <ac:chgData name="越 易" userId="da64734563400bd7" providerId="LiveId" clId="{24A3BFD3-B4E1-40B5-95FA-6C1E4E3D3639}" dt="2024-08-24T05:45:42.793" v="377"/>
          <ac:spMkLst>
            <pc:docMk/>
            <pc:sldMk cId="3724233175" sldId="260"/>
            <ac:spMk id="64" creationId="{1B9C3B91-F939-C318-5B18-A00B8BCE3A03}"/>
          </ac:spMkLst>
        </pc:spChg>
        <pc:spChg chg="add mod">
          <ac:chgData name="越 易" userId="da64734563400bd7" providerId="LiveId" clId="{24A3BFD3-B4E1-40B5-95FA-6C1E4E3D3639}" dt="2024-08-24T05:46:00.792" v="386" actId="20577"/>
          <ac:spMkLst>
            <pc:docMk/>
            <pc:sldMk cId="3724233175" sldId="260"/>
            <ac:spMk id="65" creationId="{0E85CFAA-6311-2BA1-5ED2-74FABEE88BBE}"/>
          </ac:spMkLst>
        </pc:spChg>
        <pc:spChg chg="add mod">
          <ac:chgData name="越 易" userId="da64734563400bd7" providerId="LiveId" clId="{24A3BFD3-B4E1-40B5-95FA-6C1E4E3D3639}" dt="2024-08-24T05:55:28.884" v="400" actId="20577"/>
          <ac:spMkLst>
            <pc:docMk/>
            <pc:sldMk cId="3724233175" sldId="260"/>
            <ac:spMk id="66" creationId="{CE06A894-0390-57BF-3666-4119EEF3605E}"/>
          </ac:spMkLst>
        </pc:spChg>
        <pc:grpChg chg="add mod">
          <ac:chgData name="越 易" userId="da64734563400bd7" providerId="LiveId" clId="{24A3BFD3-B4E1-40B5-95FA-6C1E4E3D3639}" dt="2024-08-24T05:42:47.435" v="282" actId="164"/>
          <ac:grpSpMkLst>
            <pc:docMk/>
            <pc:sldMk cId="3724233175" sldId="260"/>
            <ac:grpSpMk id="11" creationId="{6B1B6F76-FB83-364C-6074-9200474F7C24}"/>
          </ac:grpSpMkLst>
        </pc:grpChg>
        <pc:grpChg chg="add mod">
          <ac:chgData name="越 易" userId="da64734563400bd7" providerId="LiveId" clId="{24A3BFD3-B4E1-40B5-95FA-6C1E4E3D3639}" dt="2024-08-24T05:43:19.229" v="298" actId="1076"/>
          <ac:grpSpMkLst>
            <pc:docMk/>
            <pc:sldMk cId="3724233175" sldId="260"/>
            <ac:grpSpMk id="12" creationId="{5F9C291F-0393-1E67-C4C8-4746A39FAB89}"/>
          </ac:grpSpMkLst>
        </pc:grpChg>
        <pc:grpChg chg="add mod">
          <ac:chgData name="越 易" userId="da64734563400bd7" providerId="LiveId" clId="{24A3BFD3-B4E1-40B5-95FA-6C1E4E3D3639}" dt="2024-08-24T05:43:23.264" v="300" actId="1076"/>
          <ac:grpSpMkLst>
            <pc:docMk/>
            <pc:sldMk cId="3724233175" sldId="260"/>
            <ac:grpSpMk id="16" creationId="{2DD0C127-2B3F-3FEA-2F7F-7655D343F874}"/>
          </ac:grpSpMkLst>
        </pc:grpChg>
        <pc:grpChg chg="add mod">
          <ac:chgData name="越 易" userId="da64734563400bd7" providerId="LiveId" clId="{24A3BFD3-B4E1-40B5-95FA-6C1E4E3D3639}" dt="2024-08-24T05:43:25.406" v="302" actId="1076"/>
          <ac:grpSpMkLst>
            <pc:docMk/>
            <pc:sldMk cId="3724233175" sldId="260"/>
            <ac:grpSpMk id="20" creationId="{C9732CA1-D0E6-BD76-B463-95BAFEF9463E}"/>
          </ac:grpSpMkLst>
        </pc:grpChg>
        <pc:grpChg chg="add mod">
          <ac:chgData name="越 易" userId="da64734563400bd7" providerId="LiveId" clId="{24A3BFD3-B4E1-40B5-95FA-6C1E4E3D3639}" dt="2024-08-24T05:43:30.314" v="304" actId="1076"/>
          <ac:grpSpMkLst>
            <pc:docMk/>
            <pc:sldMk cId="3724233175" sldId="260"/>
            <ac:grpSpMk id="24" creationId="{9909D95F-CFF3-AC9B-278F-FF651849656D}"/>
          </ac:grpSpMkLst>
        </pc:grpChg>
        <pc:grpChg chg="add mod">
          <ac:chgData name="越 易" userId="da64734563400bd7" providerId="LiveId" clId="{24A3BFD3-B4E1-40B5-95FA-6C1E4E3D3639}" dt="2024-08-24T05:43:33.738" v="306" actId="1076"/>
          <ac:grpSpMkLst>
            <pc:docMk/>
            <pc:sldMk cId="3724233175" sldId="260"/>
            <ac:grpSpMk id="28" creationId="{7EF306FC-8E3E-ACC0-BF94-823F176EAEDB}"/>
          </ac:grpSpMkLst>
        </pc:grpChg>
        <pc:grpChg chg="add mod">
          <ac:chgData name="越 易" userId="da64734563400bd7" providerId="LiveId" clId="{24A3BFD3-B4E1-40B5-95FA-6C1E4E3D3639}" dt="2024-08-24T05:43:37.450" v="308" actId="1076"/>
          <ac:grpSpMkLst>
            <pc:docMk/>
            <pc:sldMk cId="3724233175" sldId="260"/>
            <ac:grpSpMk id="32" creationId="{957F52AF-C5BB-7A4C-BB24-6FC08712770D}"/>
          </ac:grpSpMkLst>
        </pc:grpChg>
        <pc:grpChg chg="add mod">
          <ac:chgData name="越 易" userId="da64734563400bd7" providerId="LiveId" clId="{24A3BFD3-B4E1-40B5-95FA-6C1E4E3D3639}" dt="2024-08-24T05:43:40.772" v="310" actId="1076"/>
          <ac:grpSpMkLst>
            <pc:docMk/>
            <pc:sldMk cId="3724233175" sldId="260"/>
            <ac:grpSpMk id="36" creationId="{E20356E3-5DCE-D7C0-54FD-23E6FF8D63E7}"/>
          </ac:grpSpMkLst>
        </pc:grpChg>
        <pc:grpChg chg="add mod">
          <ac:chgData name="越 易" userId="da64734563400bd7" providerId="LiveId" clId="{24A3BFD3-B4E1-40B5-95FA-6C1E4E3D3639}" dt="2024-08-24T05:43:46.299" v="312" actId="1076"/>
          <ac:grpSpMkLst>
            <pc:docMk/>
            <pc:sldMk cId="3724233175" sldId="260"/>
            <ac:grpSpMk id="40" creationId="{E4580213-BA1A-BB18-6C0F-19F77D1A2445}"/>
          </ac:grpSpMkLst>
        </pc:grpChg>
        <pc:grpChg chg="add mod">
          <ac:chgData name="越 易" userId="da64734563400bd7" providerId="LiveId" clId="{24A3BFD3-B4E1-40B5-95FA-6C1E4E3D3639}" dt="2024-08-24T05:43:48.867" v="314" actId="1076"/>
          <ac:grpSpMkLst>
            <pc:docMk/>
            <pc:sldMk cId="3724233175" sldId="260"/>
            <ac:grpSpMk id="44" creationId="{F7EA7F27-FED8-B672-B266-96425884F1D7}"/>
          </ac:grpSpMkLst>
        </pc:grpChg>
        <pc:grpChg chg="add mod">
          <ac:chgData name="越 易" userId="da64734563400bd7" providerId="LiveId" clId="{24A3BFD3-B4E1-40B5-95FA-6C1E4E3D3639}" dt="2024-08-24T05:44:37.595" v="346" actId="1076"/>
          <ac:grpSpMkLst>
            <pc:docMk/>
            <pc:sldMk cId="3724233175" sldId="260"/>
            <ac:grpSpMk id="48" creationId="{C88618D7-5FE8-B085-1285-68EB6CE3D369}"/>
          </ac:grpSpMkLst>
        </pc:grpChg>
        <pc:grpChg chg="add mod">
          <ac:chgData name="越 易" userId="da64734563400bd7" providerId="LiveId" clId="{24A3BFD3-B4E1-40B5-95FA-6C1E4E3D3639}" dt="2024-08-24T05:44:39.673" v="348" actId="1076"/>
          <ac:grpSpMkLst>
            <pc:docMk/>
            <pc:sldMk cId="3724233175" sldId="260"/>
            <ac:grpSpMk id="52" creationId="{DAF0480E-2595-7603-1A0F-7D6F69943FA0}"/>
          </ac:grpSpMkLst>
        </pc:grpChg>
        <pc:grpChg chg="add mod">
          <ac:chgData name="越 易" userId="da64734563400bd7" providerId="LiveId" clId="{24A3BFD3-B4E1-40B5-95FA-6C1E4E3D3639}" dt="2024-08-24T05:44:41.631" v="350" actId="1076"/>
          <ac:grpSpMkLst>
            <pc:docMk/>
            <pc:sldMk cId="3724233175" sldId="260"/>
            <ac:grpSpMk id="56" creationId="{6C032238-510F-6C52-C155-A9A071FCD75A}"/>
          </ac:grpSpMkLst>
        </pc:grpChg>
      </pc:sldChg>
      <pc:sldChg chg="addSp delSp modSp new mod">
        <pc:chgData name="越 易" userId="da64734563400bd7" providerId="LiveId" clId="{24A3BFD3-B4E1-40B5-95FA-6C1E4E3D3639}" dt="2024-08-24T06:32:38.178" v="455" actId="20577"/>
        <pc:sldMkLst>
          <pc:docMk/>
          <pc:sldMk cId="2416888608" sldId="261"/>
        </pc:sldMkLst>
        <pc:spChg chg="del">
          <ac:chgData name="越 易" userId="da64734563400bd7" providerId="LiveId" clId="{24A3BFD3-B4E1-40B5-95FA-6C1E4E3D3639}" dt="2024-08-24T06:31:27.091" v="402" actId="478"/>
          <ac:spMkLst>
            <pc:docMk/>
            <pc:sldMk cId="2416888608" sldId="261"/>
            <ac:spMk id="2" creationId="{E4A2FBA6-1A25-C9B6-94E9-7FC977D04D90}"/>
          </ac:spMkLst>
        </pc:spChg>
        <pc:spChg chg="del">
          <ac:chgData name="越 易" userId="da64734563400bd7" providerId="LiveId" clId="{24A3BFD3-B4E1-40B5-95FA-6C1E4E3D3639}" dt="2024-08-24T06:31:27.091" v="402" actId="478"/>
          <ac:spMkLst>
            <pc:docMk/>
            <pc:sldMk cId="2416888608" sldId="261"/>
            <ac:spMk id="3" creationId="{3F376C24-C145-1703-A832-F45DFDF742B6}"/>
          </ac:spMkLst>
        </pc:spChg>
        <pc:spChg chg="add mod">
          <ac:chgData name="越 易" userId="da64734563400bd7" providerId="LiveId" clId="{24A3BFD3-B4E1-40B5-95FA-6C1E4E3D3639}" dt="2024-08-24T06:32:29.190" v="435" actId="1076"/>
          <ac:spMkLst>
            <pc:docMk/>
            <pc:sldMk cId="2416888608" sldId="261"/>
            <ac:spMk id="8" creationId="{A8184E58-B956-A516-8AF5-7086EC8DF259}"/>
          </ac:spMkLst>
        </pc:spChg>
        <pc:spChg chg="add mod">
          <ac:chgData name="越 易" userId="da64734563400bd7" providerId="LiveId" clId="{24A3BFD3-B4E1-40B5-95FA-6C1E4E3D3639}" dt="2024-08-24T06:32:38.178" v="455" actId="20577"/>
          <ac:spMkLst>
            <pc:docMk/>
            <pc:sldMk cId="2416888608" sldId="261"/>
            <ac:spMk id="9" creationId="{7CD2CB6B-AB78-F108-DEBA-46EC80CFD915}"/>
          </ac:spMkLst>
        </pc:spChg>
        <pc:picChg chg="add mod">
          <ac:chgData name="越 易" userId="da64734563400bd7" providerId="LiveId" clId="{24A3BFD3-B4E1-40B5-95FA-6C1E4E3D3639}" dt="2024-08-24T06:32:14.268" v="411" actId="1076"/>
          <ac:picMkLst>
            <pc:docMk/>
            <pc:sldMk cId="2416888608" sldId="261"/>
            <ac:picMk id="5" creationId="{54631480-B359-2624-5CB9-2F107A1B01D7}"/>
          </ac:picMkLst>
        </pc:picChg>
        <pc:picChg chg="add mod">
          <ac:chgData name="越 易" userId="da64734563400bd7" providerId="LiveId" clId="{24A3BFD3-B4E1-40B5-95FA-6C1E4E3D3639}" dt="2024-08-24T06:32:09.444" v="409" actId="1076"/>
          <ac:picMkLst>
            <pc:docMk/>
            <pc:sldMk cId="2416888608" sldId="261"/>
            <ac:picMk id="7" creationId="{273C3093-7DA6-527A-84DA-3D94054CC016}"/>
          </ac:picMkLst>
        </pc:picChg>
      </pc:sldChg>
      <pc:sldChg chg="addSp delSp modSp new mod">
        <pc:chgData name="越 易" userId="da64734563400bd7" providerId="LiveId" clId="{24A3BFD3-B4E1-40B5-95FA-6C1E4E3D3639}" dt="2024-08-24T07:02:51.513" v="515" actId="1076"/>
        <pc:sldMkLst>
          <pc:docMk/>
          <pc:sldMk cId="1866759686" sldId="262"/>
        </pc:sldMkLst>
        <pc:spChg chg="del">
          <ac:chgData name="越 易" userId="da64734563400bd7" providerId="LiveId" clId="{24A3BFD3-B4E1-40B5-95FA-6C1E4E3D3639}" dt="2024-08-24T06:59:06.678" v="457" actId="478"/>
          <ac:spMkLst>
            <pc:docMk/>
            <pc:sldMk cId="1866759686" sldId="262"/>
            <ac:spMk id="2" creationId="{62D9A773-314D-C0FE-58B9-96BD315E6BE2}"/>
          </ac:spMkLst>
        </pc:spChg>
        <pc:spChg chg="del">
          <ac:chgData name="越 易" userId="da64734563400bd7" providerId="LiveId" clId="{24A3BFD3-B4E1-40B5-95FA-6C1E4E3D3639}" dt="2024-08-24T06:59:06.678" v="457" actId="478"/>
          <ac:spMkLst>
            <pc:docMk/>
            <pc:sldMk cId="1866759686" sldId="262"/>
            <ac:spMk id="3" creationId="{D1AEC410-B048-D058-CEF0-6DF05F63F4F1}"/>
          </ac:spMkLst>
        </pc:spChg>
        <pc:spChg chg="add del mod">
          <ac:chgData name="越 易" userId="da64734563400bd7" providerId="LiveId" clId="{24A3BFD3-B4E1-40B5-95FA-6C1E4E3D3639}" dt="2024-08-24T07:00:05.348" v="465" actId="478"/>
          <ac:spMkLst>
            <pc:docMk/>
            <pc:sldMk cId="1866759686" sldId="262"/>
            <ac:spMk id="4" creationId="{206A8CC6-AA54-9F5E-4507-8B382AABFE98}"/>
          </ac:spMkLst>
        </pc:spChg>
        <pc:spChg chg="add mod">
          <ac:chgData name="越 易" userId="da64734563400bd7" providerId="LiveId" clId="{24A3BFD3-B4E1-40B5-95FA-6C1E4E3D3639}" dt="2024-08-24T07:02:48.005" v="514" actId="1076"/>
          <ac:spMkLst>
            <pc:docMk/>
            <pc:sldMk cId="1866759686" sldId="262"/>
            <ac:spMk id="5" creationId="{9FFAA26D-3E72-6F4E-D7B3-9B31F65F9156}"/>
          </ac:spMkLst>
        </pc:spChg>
        <pc:spChg chg="add mod">
          <ac:chgData name="越 易" userId="da64734563400bd7" providerId="LiveId" clId="{24A3BFD3-B4E1-40B5-95FA-6C1E4E3D3639}" dt="2024-08-24T07:00:22.376" v="467" actId="13822"/>
          <ac:spMkLst>
            <pc:docMk/>
            <pc:sldMk cId="1866759686" sldId="262"/>
            <ac:spMk id="6" creationId="{D89EE36C-2526-8971-7606-D6B8A855D476}"/>
          </ac:spMkLst>
        </pc:spChg>
        <pc:spChg chg="add mod">
          <ac:chgData name="越 易" userId="da64734563400bd7" providerId="LiveId" clId="{24A3BFD3-B4E1-40B5-95FA-6C1E4E3D3639}" dt="2024-08-24T07:02:48.005" v="514" actId="1076"/>
          <ac:spMkLst>
            <pc:docMk/>
            <pc:sldMk cId="1866759686" sldId="262"/>
            <ac:spMk id="7" creationId="{6CF5EB60-6A8A-FC22-A87E-3F4AACF9B7E7}"/>
          </ac:spMkLst>
        </pc:spChg>
        <pc:spChg chg="add mod">
          <ac:chgData name="越 易" userId="da64734563400bd7" providerId="LiveId" clId="{24A3BFD3-B4E1-40B5-95FA-6C1E4E3D3639}" dt="2024-08-24T07:02:48.005" v="514" actId="1076"/>
          <ac:spMkLst>
            <pc:docMk/>
            <pc:sldMk cId="1866759686" sldId="262"/>
            <ac:spMk id="8" creationId="{0201CABF-A909-357F-DEAC-5248EB4326E5}"/>
          </ac:spMkLst>
        </pc:spChg>
        <pc:spChg chg="add mod">
          <ac:chgData name="越 易" userId="da64734563400bd7" providerId="LiveId" clId="{24A3BFD3-B4E1-40B5-95FA-6C1E4E3D3639}" dt="2024-08-24T07:02:51.513" v="515" actId="1076"/>
          <ac:spMkLst>
            <pc:docMk/>
            <pc:sldMk cId="1866759686" sldId="262"/>
            <ac:spMk id="9" creationId="{F91623EB-34C1-884B-2B90-9361558C034F}"/>
          </ac:spMkLst>
        </pc:spChg>
        <pc:spChg chg="add mod">
          <ac:chgData name="越 易" userId="da64734563400bd7" providerId="LiveId" clId="{24A3BFD3-B4E1-40B5-95FA-6C1E4E3D3639}" dt="2024-08-24T07:02:48.005" v="514" actId="1076"/>
          <ac:spMkLst>
            <pc:docMk/>
            <pc:sldMk cId="1866759686" sldId="262"/>
            <ac:spMk id="10" creationId="{D9534661-A9F7-00E5-4AAE-84366955A69C}"/>
          </ac:spMkLst>
        </pc:spChg>
        <pc:spChg chg="add mod">
          <ac:chgData name="越 易" userId="da64734563400bd7" providerId="LiveId" clId="{24A3BFD3-B4E1-40B5-95FA-6C1E4E3D3639}" dt="2024-08-24T07:00:48.924" v="479" actId="1076"/>
          <ac:spMkLst>
            <pc:docMk/>
            <pc:sldMk cId="1866759686" sldId="262"/>
            <ac:spMk id="11" creationId="{D98DA4F6-FCC6-520A-67AD-76032F3560A2}"/>
          </ac:spMkLst>
        </pc:spChg>
        <pc:spChg chg="add mod">
          <ac:chgData name="越 易" userId="da64734563400bd7" providerId="LiveId" clId="{24A3BFD3-B4E1-40B5-95FA-6C1E4E3D3639}" dt="2024-08-24T07:01:08.103" v="489" actId="20577"/>
          <ac:spMkLst>
            <pc:docMk/>
            <pc:sldMk cId="1866759686" sldId="262"/>
            <ac:spMk id="12" creationId="{97871DBB-C31D-25A6-B9EA-4E368D7936E1}"/>
          </ac:spMkLst>
        </pc:spChg>
        <pc:spChg chg="add mod">
          <ac:chgData name="越 易" userId="da64734563400bd7" providerId="LiveId" clId="{24A3BFD3-B4E1-40B5-95FA-6C1E4E3D3639}" dt="2024-08-24T07:01:09.537" v="490" actId="20577"/>
          <ac:spMkLst>
            <pc:docMk/>
            <pc:sldMk cId="1866759686" sldId="262"/>
            <ac:spMk id="13" creationId="{E569B281-6A08-4AAB-AFCD-8E882BD4E0C8}"/>
          </ac:spMkLst>
        </pc:spChg>
        <pc:spChg chg="add mod">
          <ac:chgData name="越 易" userId="da64734563400bd7" providerId="LiveId" clId="{24A3BFD3-B4E1-40B5-95FA-6C1E4E3D3639}" dt="2024-08-24T07:01:10.569" v="491" actId="20577"/>
          <ac:spMkLst>
            <pc:docMk/>
            <pc:sldMk cId="1866759686" sldId="262"/>
            <ac:spMk id="14" creationId="{9FF084C2-B5E7-AE5A-29E7-4A5E56D90493}"/>
          </ac:spMkLst>
        </pc:spChg>
        <pc:spChg chg="add mod">
          <ac:chgData name="越 易" userId="da64734563400bd7" providerId="LiveId" clId="{24A3BFD3-B4E1-40B5-95FA-6C1E4E3D3639}" dt="2024-08-24T07:02:11.977" v="509" actId="1076"/>
          <ac:spMkLst>
            <pc:docMk/>
            <pc:sldMk cId="1866759686" sldId="262"/>
            <ac:spMk id="20" creationId="{B035ABED-EE2F-200C-0202-CE7313508951}"/>
          </ac:spMkLst>
        </pc:spChg>
        <pc:spChg chg="add mod">
          <ac:chgData name="越 易" userId="da64734563400bd7" providerId="LiveId" clId="{24A3BFD3-B4E1-40B5-95FA-6C1E4E3D3639}" dt="2024-08-24T07:02:48.005" v="514" actId="1076"/>
          <ac:spMkLst>
            <pc:docMk/>
            <pc:sldMk cId="1866759686" sldId="262"/>
            <ac:spMk id="21" creationId="{A0F055BA-8B21-7327-340F-9482CF1D798F}"/>
          </ac:spMkLst>
        </pc:spChg>
        <pc:spChg chg="add mod">
          <ac:chgData name="越 易" userId="da64734563400bd7" providerId="LiveId" clId="{24A3BFD3-B4E1-40B5-95FA-6C1E4E3D3639}" dt="2024-08-24T07:02:48.005" v="514" actId="1076"/>
          <ac:spMkLst>
            <pc:docMk/>
            <pc:sldMk cId="1866759686" sldId="262"/>
            <ac:spMk id="22" creationId="{114FF5C3-DAED-82A1-3E75-D994FCA2D987}"/>
          </ac:spMkLst>
        </pc:spChg>
        <pc:spChg chg="add mod">
          <ac:chgData name="越 易" userId="da64734563400bd7" providerId="LiveId" clId="{24A3BFD3-B4E1-40B5-95FA-6C1E4E3D3639}" dt="2024-08-24T07:02:43.198" v="513" actId="1076"/>
          <ac:spMkLst>
            <pc:docMk/>
            <pc:sldMk cId="1866759686" sldId="262"/>
            <ac:spMk id="26" creationId="{4335A411-707D-2677-83BA-D6CC47921453}"/>
          </ac:spMkLst>
        </pc:spChg>
        <pc:cxnChg chg="add mod">
          <ac:chgData name="越 易" userId="da64734563400bd7" providerId="LiveId" clId="{24A3BFD3-B4E1-40B5-95FA-6C1E4E3D3639}" dt="2024-08-24T07:02:48.005" v="514" actId="1076"/>
          <ac:cxnSpMkLst>
            <pc:docMk/>
            <pc:sldMk cId="1866759686" sldId="262"/>
            <ac:cxnSpMk id="16" creationId="{386EB6A8-D72E-DDA0-7871-523CDE22521F}"/>
          </ac:cxnSpMkLst>
        </pc:cxnChg>
        <pc:cxnChg chg="add mod">
          <ac:chgData name="越 易" userId="da64734563400bd7" providerId="LiveId" clId="{24A3BFD3-B4E1-40B5-95FA-6C1E4E3D3639}" dt="2024-08-24T07:02:22.700" v="511" actId="14100"/>
          <ac:cxnSpMkLst>
            <pc:docMk/>
            <pc:sldMk cId="1866759686" sldId="262"/>
            <ac:cxnSpMk id="24" creationId="{E823AD22-A7DB-36E8-24A3-4ED0EE2B4E7C}"/>
          </ac:cxnSpMkLst>
        </pc:cxnChg>
      </pc:sldChg>
      <pc:sldChg chg="addSp delSp modSp new mod">
        <pc:chgData name="越 易" userId="da64734563400bd7" providerId="LiveId" clId="{24A3BFD3-B4E1-40B5-95FA-6C1E4E3D3639}" dt="2024-08-24T23:52:48.395" v="698" actId="20577"/>
        <pc:sldMkLst>
          <pc:docMk/>
          <pc:sldMk cId="1924735681" sldId="263"/>
        </pc:sldMkLst>
        <pc:spChg chg="del">
          <ac:chgData name="越 易" userId="da64734563400bd7" providerId="LiveId" clId="{24A3BFD3-B4E1-40B5-95FA-6C1E4E3D3639}" dt="2024-08-24T23:36:55.863" v="517" actId="478"/>
          <ac:spMkLst>
            <pc:docMk/>
            <pc:sldMk cId="1924735681" sldId="263"/>
            <ac:spMk id="2" creationId="{797AF0AC-5967-3260-EB51-7EF3C59F7072}"/>
          </ac:spMkLst>
        </pc:spChg>
        <pc:spChg chg="del">
          <ac:chgData name="越 易" userId="da64734563400bd7" providerId="LiveId" clId="{24A3BFD3-B4E1-40B5-95FA-6C1E4E3D3639}" dt="2024-08-24T23:36:55.863" v="517" actId="478"/>
          <ac:spMkLst>
            <pc:docMk/>
            <pc:sldMk cId="1924735681" sldId="263"/>
            <ac:spMk id="3" creationId="{EEC76928-E417-4960-9AA5-92DFF7CFBC95}"/>
          </ac:spMkLst>
        </pc:spChg>
        <pc:spChg chg="add mod">
          <ac:chgData name="越 易" userId="da64734563400bd7" providerId="LiveId" clId="{24A3BFD3-B4E1-40B5-95FA-6C1E4E3D3639}" dt="2024-08-24T23:51:30.131" v="660" actId="1076"/>
          <ac:spMkLst>
            <pc:docMk/>
            <pc:sldMk cId="1924735681" sldId="263"/>
            <ac:spMk id="13" creationId="{FC292682-BFA5-DF90-CEDB-C0315D8F980D}"/>
          </ac:spMkLst>
        </pc:spChg>
        <pc:spChg chg="add mod">
          <ac:chgData name="越 易" userId="da64734563400bd7" providerId="LiveId" clId="{24A3BFD3-B4E1-40B5-95FA-6C1E4E3D3639}" dt="2024-08-24T23:38:02.652" v="539" actId="20577"/>
          <ac:spMkLst>
            <pc:docMk/>
            <pc:sldMk cId="1924735681" sldId="263"/>
            <ac:spMk id="14" creationId="{08CBF408-FD8C-913E-EED0-BFA38B5D9042}"/>
          </ac:spMkLst>
        </pc:spChg>
        <pc:spChg chg="add mod">
          <ac:chgData name="越 易" userId="da64734563400bd7" providerId="LiveId" clId="{24A3BFD3-B4E1-40B5-95FA-6C1E4E3D3639}" dt="2024-08-24T23:38:05.699" v="541" actId="20577"/>
          <ac:spMkLst>
            <pc:docMk/>
            <pc:sldMk cId="1924735681" sldId="263"/>
            <ac:spMk id="15" creationId="{975A330B-84C3-BCBA-A02A-E323EFA509BB}"/>
          </ac:spMkLst>
        </pc:spChg>
        <pc:spChg chg="add del">
          <ac:chgData name="越 易" userId="da64734563400bd7" providerId="LiveId" clId="{24A3BFD3-B4E1-40B5-95FA-6C1E4E3D3639}" dt="2024-08-24T23:38:40.914" v="543" actId="22"/>
          <ac:spMkLst>
            <pc:docMk/>
            <pc:sldMk cId="1924735681" sldId="263"/>
            <ac:spMk id="17" creationId="{33BC91C2-246F-7418-BCF5-3A69957195DD}"/>
          </ac:spMkLst>
        </pc:spChg>
        <pc:spChg chg="add del mod">
          <ac:chgData name="越 易" userId="da64734563400bd7" providerId="LiveId" clId="{24A3BFD3-B4E1-40B5-95FA-6C1E4E3D3639}" dt="2024-08-24T23:38:54.799" v="547" actId="478"/>
          <ac:spMkLst>
            <pc:docMk/>
            <pc:sldMk cId="1924735681" sldId="263"/>
            <ac:spMk id="18" creationId="{2697CD29-0D25-4B1D-599D-025B1F465886}"/>
          </ac:spMkLst>
        </pc:spChg>
        <pc:spChg chg="add del mod">
          <ac:chgData name="越 易" userId="da64734563400bd7" providerId="LiveId" clId="{24A3BFD3-B4E1-40B5-95FA-6C1E4E3D3639}" dt="2024-08-24T23:39:11.380" v="550" actId="478"/>
          <ac:spMkLst>
            <pc:docMk/>
            <pc:sldMk cId="1924735681" sldId="263"/>
            <ac:spMk id="19" creationId="{F282AC90-B8BF-E339-AA71-99A525A4C653}"/>
          </ac:spMkLst>
        </pc:spChg>
        <pc:spChg chg="add mod">
          <ac:chgData name="越 易" userId="da64734563400bd7" providerId="LiveId" clId="{24A3BFD3-B4E1-40B5-95FA-6C1E4E3D3639}" dt="2024-08-24T23:50:05.098" v="649" actId="1076"/>
          <ac:spMkLst>
            <pc:docMk/>
            <pc:sldMk cId="1924735681" sldId="263"/>
            <ac:spMk id="59" creationId="{78F95CBC-4B74-F9CB-E269-D3D3E91C878D}"/>
          </ac:spMkLst>
        </pc:spChg>
        <pc:spChg chg="add mod">
          <ac:chgData name="越 易" userId="da64734563400bd7" providerId="LiveId" clId="{24A3BFD3-B4E1-40B5-95FA-6C1E4E3D3639}" dt="2024-08-24T23:50:28.613" v="655" actId="1076"/>
          <ac:spMkLst>
            <pc:docMk/>
            <pc:sldMk cId="1924735681" sldId="263"/>
            <ac:spMk id="60" creationId="{F00DB1B8-BB98-C0EB-16FD-7568ECDCDD34}"/>
          </ac:spMkLst>
        </pc:spChg>
        <pc:spChg chg="add mod">
          <ac:chgData name="越 易" userId="da64734563400bd7" providerId="LiveId" clId="{24A3BFD3-B4E1-40B5-95FA-6C1E4E3D3639}" dt="2024-08-24T23:52:03.695" v="669" actId="14100"/>
          <ac:spMkLst>
            <pc:docMk/>
            <pc:sldMk cId="1924735681" sldId="263"/>
            <ac:spMk id="65" creationId="{8C485C45-79C9-A37D-6AE3-F261CED8DA5B}"/>
          </ac:spMkLst>
        </pc:spChg>
        <pc:spChg chg="add mod">
          <ac:chgData name="越 易" userId="da64734563400bd7" providerId="LiveId" clId="{24A3BFD3-B4E1-40B5-95FA-6C1E4E3D3639}" dt="2024-08-24T23:52:36.515" v="681" actId="1076"/>
          <ac:spMkLst>
            <pc:docMk/>
            <pc:sldMk cId="1924735681" sldId="263"/>
            <ac:spMk id="68" creationId="{ED83E233-60D7-50B1-AAE9-CD2F4D05A5AC}"/>
          </ac:spMkLst>
        </pc:spChg>
        <pc:spChg chg="add mod">
          <ac:chgData name="越 易" userId="da64734563400bd7" providerId="LiveId" clId="{24A3BFD3-B4E1-40B5-95FA-6C1E4E3D3639}" dt="2024-08-24T23:52:48.395" v="698" actId="20577"/>
          <ac:spMkLst>
            <pc:docMk/>
            <pc:sldMk cId="1924735681" sldId="263"/>
            <ac:spMk id="69" creationId="{7039D3D5-0405-CD55-25EC-AA96FAF346E7}"/>
          </ac:spMkLst>
        </pc:spChg>
        <pc:picChg chg="add mod">
          <ac:chgData name="越 易" userId="da64734563400bd7" providerId="LiveId" clId="{24A3BFD3-B4E1-40B5-95FA-6C1E4E3D3639}" dt="2024-08-24T23:44:45.641" v="599" actId="1076"/>
          <ac:picMkLst>
            <pc:docMk/>
            <pc:sldMk cId="1924735681" sldId="263"/>
            <ac:picMk id="21" creationId="{1B4699B8-AEBE-1F12-6D5C-B2634BA0E931}"/>
          </ac:picMkLst>
        </pc:picChg>
        <pc:cxnChg chg="add mod">
          <ac:chgData name="越 易" userId="da64734563400bd7" providerId="LiveId" clId="{24A3BFD3-B4E1-40B5-95FA-6C1E4E3D3639}" dt="2024-08-24T23:37:10.706" v="520" actId="17032"/>
          <ac:cxnSpMkLst>
            <pc:docMk/>
            <pc:sldMk cId="1924735681" sldId="263"/>
            <ac:cxnSpMk id="5" creationId="{386C96D6-B5BA-0EFD-9710-5ED7F6AC598F}"/>
          </ac:cxnSpMkLst>
        </pc:cxnChg>
        <pc:cxnChg chg="add mod">
          <ac:chgData name="越 易" userId="da64734563400bd7" providerId="LiveId" clId="{24A3BFD3-B4E1-40B5-95FA-6C1E4E3D3639}" dt="2024-08-24T23:51:27.552" v="659" actId="14100"/>
          <ac:cxnSpMkLst>
            <pc:docMk/>
            <pc:sldMk cId="1924735681" sldId="263"/>
            <ac:cxnSpMk id="7" creationId="{FD7E6F5C-48F9-3D69-1CC9-561A9168F76F}"/>
          </ac:cxnSpMkLst>
        </pc:cxnChg>
        <pc:cxnChg chg="add mod">
          <ac:chgData name="越 易" userId="da64734563400bd7" providerId="LiveId" clId="{24A3BFD3-B4E1-40B5-95FA-6C1E4E3D3639}" dt="2024-08-24T23:37:32.136" v="528" actId="14100"/>
          <ac:cxnSpMkLst>
            <pc:docMk/>
            <pc:sldMk cId="1924735681" sldId="263"/>
            <ac:cxnSpMk id="8" creationId="{2D4273F0-9C73-60F8-A0AE-CCBFF0574577}"/>
          </ac:cxnSpMkLst>
        </pc:cxnChg>
        <pc:cxnChg chg="add del mod">
          <ac:chgData name="越 易" userId="da64734563400bd7" providerId="LiveId" clId="{24A3BFD3-B4E1-40B5-95FA-6C1E4E3D3639}" dt="2024-08-24T23:41:42.586" v="572" actId="478"/>
          <ac:cxnSpMkLst>
            <pc:docMk/>
            <pc:sldMk cId="1924735681" sldId="263"/>
            <ac:cxnSpMk id="22" creationId="{019AC7EF-F92D-90E0-884C-98A274B8F29E}"/>
          </ac:cxnSpMkLst>
        </pc:cxnChg>
        <pc:cxnChg chg="add del mod">
          <ac:chgData name="越 易" userId="da64734563400bd7" providerId="LiveId" clId="{24A3BFD3-B4E1-40B5-95FA-6C1E4E3D3639}" dt="2024-08-24T23:41:43.328" v="573" actId="478"/>
          <ac:cxnSpMkLst>
            <pc:docMk/>
            <pc:sldMk cId="1924735681" sldId="263"/>
            <ac:cxnSpMk id="25" creationId="{CA816D50-6A06-C492-5373-16F8858AE2C9}"/>
          </ac:cxnSpMkLst>
        </pc:cxnChg>
        <pc:cxnChg chg="add del mod">
          <ac:chgData name="越 易" userId="da64734563400bd7" providerId="LiveId" clId="{24A3BFD3-B4E1-40B5-95FA-6C1E4E3D3639}" dt="2024-08-24T23:41:41.561" v="571" actId="478"/>
          <ac:cxnSpMkLst>
            <pc:docMk/>
            <pc:sldMk cId="1924735681" sldId="263"/>
            <ac:cxnSpMk id="28" creationId="{A0BA3CA9-67BD-9379-C0F8-FF1524780272}"/>
          </ac:cxnSpMkLst>
        </pc:cxnChg>
        <pc:cxnChg chg="add mod">
          <ac:chgData name="越 易" userId="da64734563400bd7" providerId="LiveId" clId="{24A3BFD3-B4E1-40B5-95FA-6C1E4E3D3639}" dt="2024-08-24T23:42:35.508" v="578" actId="1582"/>
          <ac:cxnSpMkLst>
            <pc:docMk/>
            <pc:sldMk cId="1924735681" sldId="263"/>
            <ac:cxnSpMk id="30" creationId="{30B46A5E-3B18-1FE6-910B-9BF7E5E9ACF1}"/>
          </ac:cxnSpMkLst>
        </pc:cxnChg>
        <pc:cxnChg chg="add mod">
          <ac:chgData name="越 易" userId="da64734563400bd7" providerId="LiveId" clId="{24A3BFD3-B4E1-40B5-95FA-6C1E4E3D3639}" dt="2024-08-24T23:43:37.445" v="581" actId="17032"/>
          <ac:cxnSpMkLst>
            <pc:docMk/>
            <pc:sldMk cId="1924735681" sldId="263"/>
            <ac:cxnSpMk id="33" creationId="{E2E34D33-9553-9A1A-1E6D-AF34A97D2419}"/>
          </ac:cxnSpMkLst>
        </pc:cxnChg>
        <pc:cxnChg chg="add mod">
          <ac:chgData name="越 易" userId="da64734563400bd7" providerId="LiveId" clId="{24A3BFD3-B4E1-40B5-95FA-6C1E4E3D3639}" dt="2024-08-24T23:43:49.323" v="585" actId="14100"/>
          <ac:cxnSpMkLst>
            <pc:docMk/>
            <pc:sldMk cId="1924735681" sldId="263"/>
            <ac:cxnSpMk id="35" creationId="{9E722D42-3F5C-E78B-B3AF-E0CDA46C5113}"/>
          </ac:cxnSpMkLst>
        </pc:cxnChg>
        <pc:cxnChg chg="add mod">
          <ac:chgData name="越 易" userId="da64734563400bd7" providerId="LiveId" clId="{24A3BFD3-B4E1-40B5-95FA-6C1E4E3D3639}" dt="2024-08-24T23:44:30.440" v="589" actId="14100"/>
          <ac:cxnSpMkLst>
            <pc:docMk/>
            <pc:sldMk cId="1924735681" sldId="263"/>
            <ac:cxnSpMk id="38" creationId="{BAD78CE8-2728-ADC6-1DFD-E6D38887DF22}"/>
          </ac:cxnSpMkLst>
        </pc:cxnChg>
        <pc:cxnChg chg="add mod">
          <ac:chgData name="越 易" userId="da64734563400bd7" providerId="LiveId" clId="{24A3BFD3-B4E1-40B5-95FA-6C1E4E3D3639}" dt="2024-08-24T23:44:39.229" v="594" actId="14100"/>
          <ac:cxnSpMkLst>
            <pc:docMk/>
            <pc:sldMk cId="1924735681" sldId="263"/>
            <ac:cxnSpMk id="41" creationId="{40AAD6F9-CF30-064D-0048-FA9A515DAA08}"/>
          </ac:cxnSpMkLst>
        </pc:cxnChg>
        <pc:cxnChg chg="add mod">
          <ac:chgData name="越 易" userId="da64734563400bd7" providerId="LiveId" clId="{24A3BFD3-B4E1-40B5-95FA-6C1E4E3D3639}" dt="2024-08-24T23:44:53.515" v="603" actId="14100"/>
          <ac:cxnSpMkLst>
            <pc:docMk/>
            <pc:sldMk cId="1924735681" sldId="263"/>
            <ac:cxnSpMk id="44" creationId="{B00ABF77-966C-8E48-0207-5235A5CB298D}"/>
          </ac:cxnSpMkLst>
        </pc:cxnChg>
        <pc:cxnChg chg="add mod">
          <ac:chgData name="越 易" userId="da64734563400bd7" providerId="LiveId" clId="{24A3BFD3-B4E1-40B5-95FA-6C1E4E3D3639}" dt="2024-08-24T23:46:00.976" v="608" actId="1582"/>
          <ac:cxnSpMkLst>
            <pc:docMk/>
            <pc:sldMk cId="1924735681" sldId="263"/>
            <ac:cxnSpMk id="48" creationId="{7D9E7D36-71A9-7F80-E908-BE4AB15E452D}"/>
          </ac:cxnSpMkLst>
        </pc:cxnChg>
        <pc:cxnChg chg="add mod">
          <ac:chgData name="越 易" userId="da64734563400bd7" providerId="LiveId" clId="{24A3BFD3-B4E1-40B5-95FA-6C1E4E3D3639}" dt="2024-08-24T23:46:16.642" v="613" actId="208"/>
          <ac:cxnSpMkLst>
            <pc:docMk/>
            <pc:sldMk cId="1924735681" sldId="263"/>
            <ac:cxnSpMk id="50" creationId="{75927D6B-645D-1106-533B-B66A6FDC55CA}"/>
          </ac:cxnSpMkLst>
        </pc:cxnChg>
        <pc:cxnChg chg="add mod">
          <ac:chgData name="越 易" userId="da64734563400bd7" providerId="LiveId" clId="{24A3BFD3-B4E1-40B5-95FA-6C1E4E3D3639}" dt="2024-08-24T23:47:37.851" v="621" actId="1076"/>
          <ac:cxnSpMkLst>
            <pc:docMk/>
            <pc:sldMk cId="1924735681" sldId="263"/>
            <ac:cxnSpMk id="53" creationId="{67ED4A7F-3DBF-5AB0-9B41-AAF678C2CA01}"/>
          </ac:cxnSpMkLst>
        </pc:cxnChg>
        <pc:cxnChg chg="add mod">
          <ac:chgData name="越 易" userId="da64734563400bd7" providerId="LiveId" clId="{24A3BFD3-B4E1-40B5-95FA-6C1E4E3D3639}" dt="2024-08-24T23:47:56.829" v="627" actId="14100"/>
          <ac:cxnSpMkLst>
            <pc:docMk/>
            <pc:sldMk cId="1924735681" sldId="263"/>
            <ac:cxnSpMk id="56" creationId="{99D7C720-116A-3450-B390-27CDFEB328C8}"/>
          </ac:cxnSpMkLst>
        </pc:cxnChg>
        <pc:cxnChg chg="add mod">
          <ac:chgData name="越 易" userId="da64734563400bd7" providerId="LiveId" clId="{24A3BFD3-B4E1-40B5-95FA-6C1E4E3D3639}" dt="2024-08-24T23:50:41.288" v="658" actId="13822"/>
          <ac:cxnSpMkLst>
            <pc:docMk/>
            <pc:sldMk cId="1924735681" sldId="263"/>
            <ac:cxnSpMk id="62" creationId="{7E37243F-5098-0F17-4D12-CB7647E40CC0}"/>
          </ac:cxnSpMkLst>
        </pc:cxnChg>
        <pc:cxnChg chg="add mod">
          <ac:chgData name="越 易" userId="da64734563400bd7" providerId="LiveId" clId="{24A3BFD3-B4E1-40B5-95FA-6C1E4E3D3639}" dt="2024-08-24T23:52:15.468" v="672" actId="14100"/>
          <ac:cxnSpMkLst>
            <pc:docMk/>
            <pc:sldMk cId="1924735681" sldId="263"/>
            <ac:cxnSpMk id="66" creationId="{371645CF-6A68-A7F1-CFB3-2B1D70ADDD8B}"/>
          </ac:cxnSpMkLst>
        </pc:cxnChg>
      </pc:sldChg>
      <pc:sldChg chg="addSp delSp modSp new mod">
        <pc:chgData name="越 易" userId="da64734563400bd7" providerId="LiveId" clId="{24A3BFD3-B4E1-40B5-95FA-6C1E4E3D3639}" dt="2024-08-25T02:53:22.641" v="1016" actId="20577"/>
        <pc:sldMkLst>
          <pc:docMk/>
          <pc:sldMk cId="3403112580" sldId="264"/>
        </pc:sldMkLst>
        <pc:spChg chg="del">
          <ac:chgData name="越 易" userId="da64734563400bd7" providerId="LiveId" clId="{24A3BFD3-B4E1-40B5-95FA-6C1E4E3D3639}" dt="2024-08-25T01:46:54.996" v="700" actId="478"/>
          <ac:spMkLst>
            <pc:docMk/>
            <pc:sldMk cId="3403112580" sldId="264"/>
            <ac:spMk id="2" creationId="{38C31B43-03A7-6BAC-4172-1C4F2C74C0E3}"/>
          </ac:spMkLst>
        </pc:spChg>
        <pc:spChg chg="del">
          <ac:chgData name="越 易" userId="da64734563400bd7" providerId="LiveId" clId="{24A3BFD3-B4E1-40B5-95FA-6C1E4E3D3639}" dt="2024-08-25T01:46:54.996" v="700" actId="478"/>
          <ac:spMkLst>
            <pc:docMk/>
            <pc:sldMk cId="3403112580" sldId="264"/>
            <ac:spMk id="3" creationId="{E956A1E7-052E-2D5C-9753-C7FF7B47F74D}"/>
          </ac:spMkLst>
        </pc:spChg>
        <pc:spChg chg="add mod">
          <ac:chgData name="越 易" userId="da64734563400bd7" providerId="LiveId" clId="{24A3BFD3-B4E1-40B5-95FA-6C1E4E3D3639}" dt="2024-08-25T01:54:59" v="714" actId="1076"/>
          <ac:spMkLst>
            <pc:docMk/>
            <pc:sldMk cId="3403112580" sldId="264"/>
            <ac:spMk id="4" creationId="{4AAADADE-7C35-EF22-A459-039C9454CA00}"/>
          </ac:spMkLst>
        </pc:spChg>
        <pc:spChg chg="add mod">
          <ac:chgData name="越 易" userId="da64734563400bd7" providerId="LiveId" clId="{24A3BFD3-B4E1-40B5-95FA-6C1E4E3D3639}" dt="2024-08-25T01:55:13.683" v="718" actId="20577"/>
          <ac:spMkLst>
            <pc:docMk/>
            <pc:sldMk cId="3403112580" sldId="264"/>
            <ac:spMk id="5" creationId="{C670373C-7752-B6AB-6CE4-6423DE4D60EA}"/>
          </ac:spMkLst>
        </pc:spChg>
        <pc:spChg chg="add mod">
          <ac:chgData name="越 易" userId="da64734563400bd7" providerId="LiveId" clId="{24A3BFD3-B4E1-40B5-95FA-6C1E4E3D3639}" dt="2024-08-25T01:55:16.107" v="720" actId="20577"/>
          <ac:spMkLst>
            <pc:docMk/>
            <pc:sldMk cId="3403112580" sldId="264"/>
            <ac:spMk id="6" creationId="{CB1E5B6A-D0E7-E4F3-4514-E277A1FB9495}"/>
          </ac:spMkLst>
        </pc:spChg>
        <pc:spChg chg="add mod">
          <ac:chgData name="越 易" userId="da64734563400bd7" providerId="LiveId" clId="{24A3BFD3-B4E1-40B5-95FA-6C1E4E3D3639}" dt="2024-08-25T01:55:17.931" v="722" actId="20577"/>
          <ac:spMkLst>
            <pc:docMk/>
            <pc:sldMk cId="3403112580" sldId="264"/>
            <ac:spMk id="7" creationId="{BC4AB0B0-B6A6-5D5D-6327-A34C2AF463B7}"/>
          </ac:spMkLst>
        </pc:spChg>
        <pc:spChg chg="add mod">
          <ac:chgData name="越 易" userId="da64734563400bd7" providerId="LiveId" clId="{24A3BFD3-B4E1-40B5-95FA-6C1E4E3D3639}" dt="2024-08-25T01:55:20.481" v="724" actId="20577"/>
          <ac:spMkLst>
            <pc:docMk/>
            <pc:sldMk cId="3403112580" sldId="264"/>
            <ac:spMk id="8" creationId="{95FEA3DD-C2FD-1274-D6E1-B11753987AF9}"/>
          </ac:spMkLst>
        </pc:spChg>
        <pc:spChg chg="add mod">
          <ac:chgData name="越 易" userId="da64734563400bd7" providerId="LiveId" clId="{24A3BFD3-B4E1-40B5-95FA-6C1E4E3D3639}" dt="2024-08-25T01:55:21.796" v="726" actId="20577"/>
          <ac:spMkLst>
            <pc:docMk/>
            <pc:sldMk cId="3403112580" sldId="264"/>
            <ac:spMk id="9" creationId="{EA1CD5EC-8C25-B66B-309F-EB7ED9D572E5}"/>
          </ac:spMkLst>
        </pc:spChg>
        <pc:spChg chg="add mod">
          <ac:chgData name="越 易" userId="da64734563400bd7" providerId="LiveId" clId="{24A3BFD3-B4E1-40B5-95FA-6C1E4E3D3639}" dt="2024-08-25T01:55:25.324" v="730" actId="20577"/>
          <ac:spMkLst>
            <pc:docMk/>
            <pc:sldMk cId="3403112580" sldId="264"/>
            <ac:spMk id="10" creationId="{E33A8087-5B4E-D505-E276-107C58592D06}"/>
          </ac:spMkLst>
        </pc:spChg>
        <pc:spChg chg="add mod">
          <ac:chgData name="越 易" userId="da64734563400bd7" providerId="LiveId" clId="{24A3BFD3-B4E1-40B5-95FA-6C1E4E3D3639}" dt="2024-08-25T01:55:27.787" v="732" actId="20577"/>
          <ac:spMkLst>
            <pc:docMk/>
            <pc:sldMk cId="3403112580" sldId="264"/>
            <ac:spMk id="11" creationId="{AE3FBA02-4FFE-CFF1-06A6-CA828ADF90BF}"/>
          </ac:spMkLst>
        </pc:spChg>
        <pc:spChg chg="add mod">
          <ac:chgData name="越 易" userId="da64734563400bd7" providerId="LiveId" clId="{24A3BFD3-B4E1-40B5-95FA-6C1E4E3D3639}" dt="2024-08-25T01:55:30.062" v="734" actId="20577"/>
          <ac:spMkLst>
            <pc:docMk/>
            <pc:sldMk cId="3403112580" sldId="264"/>
            <ac:spMk id="12" creationId="{EE3DCC7A-DD1C-D353-07EF-12F48C94A293}"/>
          </ac:spMkLst>
        </pc:spChg>
        <pc:spChg chg="add mod">
          <ac:chgData name="越 易" userId="da64734563400bd7" providerId="LiveId" clId="{24A3BFD3-B4E1-40B5-95FA-6C1E4E3D3639}" dt="2024-08-25T01:55:32.645" v="736" actId="20577"/>
          <ac:spMkLst>
            <pc:docMk/>
            <pc:sldMk cId="3403112580" sldId="264"/>
            <ac:spMk id="13" creationId="{3B31CC37-4663-5AF3-6C9C-44FCA3D30F97}"/>
          </ac:spMkLst>
        </pc:spChg>
        <pc:spChg chg="add mod">
          <ac:chgData name="越 易" userId="da64734563400bd7" providerId="LiveId" clId="{24A3BFD3-B4E1-40B5-95FA-6C1E4E3D3639}" dt="2024-08-25T01:55:35.156" v="737" actId="20577"/>
          <ac:spMkLst>
            <pc:docMk/>
            <pc:sldMk cId="3403112580" sldId="264"/>
            <ac:spMk id="14" creationId="{CBB8DB48-1257-09BB-D5E3-326AF5001A23}"/>
          </ac:spMkLst>
        </pc:spChg>
        <pc:spChg chg="add mod">
          <ac:chgData name="越 易" userId="da64734563400bd7" providerId="LiveId" clId="{24A3BFD3-B4E1-40B5-95FA-6C1E4E3D3639}" dt="2024-08-25T01:55:37.236" v="740" actId="20577"/>
          <ac:spMkLst>
            <pc:docMk/>
            <pc:sldMk cId="3403112580" sldId="264"/>
            <ac:spMk id="15" creationId="{86B2E13B-7780-D175-7D42-FC36FDC786D4}"/>
          </ac:spMkLst>
        </pc:spChg>
        <pc:spChg chg="add mod">
          <ac:chgData name="越 易" userId="da64734563400bd7" providerId="LiveId" clId="{24A3BFD3-B4E1-40B5-95FA-6C1E4E3D3639}" dt="2024-08-25T01:55:38.829" v="743" actId="20577"/>
          <ac:spMkLst>
            <pc:docMk/>
            <pc:sldMk cId="3403112580" sldId="264"/>
            <ac:spMk id="16" creationId="{66CF683E-CF2B-D0E0-811D-B44A5285B404}"/>
          </ac:spMkLst>
        </pc:spChg>
        <pc:spChg chg="add mod">
          <ac:chgData name="越 易" userId="da64734563400bd7" providerId="LiveId" clId="{24A3BFD3-B4E1-40B5-95FA-6C1E4E3D3639}" dt="2024-08-25T01:56:02.143" v="748" actId="20577"/>
          <ac:spMkLst>
            <pc:docMk/>
            <pc:sldMk cId="3403112580" sldId="264"/>
            <ac:spMk id="17" creationId="{8EAFB7C1-0649-3DBE-A132-EC2711CFAF7F}"/>
          </ac:spMkLst>
        </pc:spChg>
        <pc:spChg chg="add mod">
          <ac:chgData name="越 易" userId="da64734563400bd7" providerId="LiveId" clId="{24A3BFD3-B4E1-40B5-95FA-6C1E4E3D3639}" dt="2024-08-25T01:56:04.614" v="751" actId="20577"/>
          <ac:spMkLst>
            <pc:docMk/>
            <pc:sldMk cId="3403112580" sldId="264"/>
            <ac:spMk id="18" creationId="{F67A3B4D-E134-595A-DF1E-448F53046D1D}"/>
          </ac:spMkLst>
        </pc:spChg>
        <pc:spChg chg="add mod">
          <ac:chgData name="越 易" userId="da64734563400bd7" providerId="LiveId" clId="{24A3BFD3-B4E1-40B5-95FA-6C1E4E3D3639}" dt="2024-08-25T01:56:07.087" v="754" actId="20577"/>
          <ac:spMkLst>
            <pc:docMk/>
            <pc:sldMk cId="3403112580" sldId="264"/>
            <ac:spMk id="19" creationId="{8D191492-BD8A-AF8A-506F-1B4D9D3C1495}"/>
          </ac:spMkLst>
        </pc:spChg>
        <pc:spChg chg="add mod">
          <ac:chgData name="越 易" userId="da64734563400bd7" providerId="LiveId" clId="{24A3BFD3-B4E1-40B5-95FA-6C1E4E3D3639}" dt="2024-08-25T01:56:09.397" v="757" actId="20577"/>
          <ac:spMkLst>
            <pc:docMk/>
            <pc:sldMk cId="3403112580" sldId="264"/>
            <ac:spMk id="20" creationId="{A78CE844-CAFE-721B-32AD-88C8306BCA57}"/>
          </ac:spMkLst>
        </pc:spChg>
        <pc:spChg chg="add mod">
          <ac:chgData name="越 易" userId="da64734563400bd7" providerId="LiveId" clId="{24A3BFD3-B4E1-40B5-95FA-6C1E4E3D3639}" dt="2024-08-25T01:56:11.511" v="760" actId="20577"/>
          <ac:spMkLst>
            <pc:docMk/>
            <pc:sldMk cId="3403112580" sldId="264"/>
            <ac:spMk id="21" creationId="{CB95E6F4-EDC3-28CD-CECF-3A8422ACB243}"/>
          </ac:spMkLst>
        </pc:spChg>
        <pc:spChg chg="add mod">
          <ac:chgData name="越 易" userId="da64734563400bd7" providerId="LiveId" clId="{24A3BFD3-B4E1-40B5-95FA-6C1E4E3D3639}" dt="2024-08-25T01:56:14.441" v="763" actId="20577"/>
          <ac:spMkLst>
            <pc:docMk/>
            <pc:sldMk cId="3403112580" sldId="264"/>
            <ac:spMk id="22" creationId="{C16DEBCC-AF24-8A88-1DFA-AE79918B0D8B}"/>
          </ac:spMkLst>
        </pc:spChg>
        <pc:spChg chg="add mod">
          <ac:chgData name="越 易" userId="da64734563400bd7" providerId="LiveId" clId="{24A3BFD3-B4E1-40B5-95FA-6C1E4E3D3639}" dt="2024-08-25T01:56:15.882" v="766" actId="20577"/>
          <ac:spMkLst>
            <pc:docMk/>
            <pc:sldMk cId="3403112580" sldId="264"/>
            <ac:spMk id="23" creationId="{766A1E04-B156-69C0-AD64-55DC407459FE}"/>
          </ac:spMkLst>
        </pc:spChg>
        <pc:spChg chg="add mod">
          <ac:chgData name="越 易" userId="da64734563400bd7" providerId="LiveId" clId="{24A3BFD3-B4E1-40B5-95FA-6C1E4E3D3639}" dt="2024-08-25T01:56:17.706" v="769" actId="20577"/>
          <ac:spMkLst>
            <pc:docMk/>
            <pc:sldMk cId="3403112580" sldId="264"/>
            <ac:spMk id="24" creationId="{1CE87C20-3856-A714-A0DC-C7FB16B22B89}"/>
          </ac:spMkLst>
        </pc:spChg>
        <pc:spChg chg="add mod">
          <ac:chgData name="越 易" userId="da64734563400bd7" providerId="LiveId" clId="{24A3BFD3-B4E1-40B5-95FA-6C1E4E3D3639}" dt="2024-08-25T01:56:20.520" v="772" actId="20577"/>
          <ac:spMkLst>
            <pc:docMk/>
            <pc:sldMk cId="3403112580" sldId="264"/>
            <ac:spMk id="25" creationId="{D52BA213-063F-DAB5-6A6F-B820DB903DD9}"/>
          </ac:spMkLst>
        </pc:spChg>
        <pc:spChg chg="add mod">
          <ac:chgData name="越 易" userId="da64734563400bd7" providerId="LiveId" clId="{24A3BFD3-B4E1-40B5-95FA-6C1E4E3D3639}" dt="2024-08-25T01:56:22.248" v="775" actId="20577"/>
          <ac:spMkLst>
            <pc:docMk/>
            <pc:sldMk cId="3403112580" sldId="264"/>
            <ac:spMk id="26" creationId="{93798257-CAF4-9906-4139-78DECFF1DAF6}"/>
          </ac:spMkLst>
        </pc:spChg>
        <pc:spChg chg="add mod">
          <ac:chgData name="越 易" userId="da64734563400bd7" providerId="LiveId" clId="{24A3BFD3-B4E1-40B5-95FA-6C1E4E3D3639}" dt="2024-08-25T01:56:25.755" v="779" actId="20577"/>
          <ac:spMkLst>
            <pc:docMk/>
            <pc:sldMk cId="3403112580" sldId="264"/>
            <ac:spMk id="27" creationId="{A0C1028A-65D7-6243-BE4A-F9227BAD7BF3}"/>
          </ac:spMkLst>
        </pc:spChg>
        <pc:spChg chg="add mod">
          <ac:chgData name="越 易" userId="da64734563400bd7" providerId="LiveId" clId="{24A3BFD3-B4E1-40B5-95FA-6C1E4E3D3639}" dt="2024-08-25T01:56:44.680" v="790" actId="20577"/>
          <ac:spMkLst>
            <pc:docMk/>
            <pc:sldMk cId="3403112580" sldId="264"/>
            <ac:spMk id="28" creationId="{08299256-C23C-83C8-B196-F8F5FC517BE4}"/>
          </ac:spMkLst>
        </pc:spChg>
        <pc:spChg chg="add mod">
          <ac:chgData name="越 易" userId="da64734563400bd7" providerId="LiveId" clId="{24A3BFD3-B4E1-40B5-95FA-6C1E4E3D3639}" dt="2024-08-25T01:56:48.193" v="794" actId="20577"/>
          <ac:spMkLst>
            <pc:docMk/>
            <pc:sldMk cId="3403112580" sldId="264"/>
            <ac:spMk id="29" creationId="{2BCE6EB0-E3DB-9154-8FF6-C6B19B617210}"/>
          </ac:spMkLst>
        </pc:spChg>
        <pc:spChg chg="add del mod">
          <ac:chgData name="越 易" userId="da64734563400bd7" providerId="LiveId" clId="{24A3BFD3-B4E1-40B5-95FA-6C1E4E3D3639}" dt="2024-08-25T02:47:27.064" v="797"/>
          <ac:spMkLst>
            <pc:docMk/>
            <pc:sldMk cId="3403112580" sldId="264"/>
            <ac:spMk id="30" creationId="{E103B3DA-5CDE-D34D-2C8C-7E50694BBEF1}"/>
          </ac:spMkLst>
        </pc:spChg>
        <pc:spChg chg="add mod">
          <ac:chgData name="越 易" userId="da64734563400bd7" providerId="LiveId" clId="{24A3BFD3-B4E1-40B5-95FA-6C1E4E3D3639}" dt="2024-08-25T02:50:32.171" v="888" actId="1076"/>
          <ac:spMkLst>
            <pc:docMk/>
            <pc:sldMk cId="3403112580" sldId="264"/>
            <ac:spMk id="31" creationId="{7F8FBEDC-00F3-1F2A-6741-C22944AACCDE}"/>
          </ac:spMkLst>
        </pc:spChg>
        <pc:spChg chg="add mod">
          <ac:chgData name="越 易" userId="da64734563400bd7" providerId="LiveId" clId="{24A3BFD3-B4E1-40B5-95FA-6C1E4E3D3639}" dt="2024-08-25T02:50:32.171" v="888" actId="1076"/>
          <ac:spMkLst>
            <pc:docMk/>
            <pc:sldMk cId="3403112580" sldId="264"/>
            <ac:spMk id="32" creationId="{D663585C-0768-C6F5-337B-B392C5135747}"/>
          </ac:spMkLst>
        </pc:spChg>
        <pc:spChg chg="add del mod">
          <ac:chgData name="越 易" userId="da64734563400bd7" providerId="LiveId" clId="{24A3BFD3-B4E1-40B5-95FA-6C1E4E3D3639}" dt="2024-08-25T02:49:22.990" v="830" actId="478"/>
          <ac:spMkLst>
            <pc:docMk/>
            <pc:sldMk cId="3403112580" sldId="264"/>
            <ac:spMk id="33" creationId="{81A9824C-EBE9-D323-A53B-7FD50F0B0A25}"/>
          </ac:spMkLst>
        </pc:spChg>
        <pc:spChg chg="add mod">
          <ac:chgData name="越 易" userId="da64734563400bd7" providerId="LiveId" clId="{24A3BFD3-B4E1-40B5-95FA-6C1E4E3D3639}" dt="2024-08-25T02:50:32.171" v="888" actId="1076"/>
          <ac:spMkLst>
            <pc:docMk/>
            <pc:sldMk cId="3403112580" sldId="264"/>
            <ac:spMk id="34" creationId="{302924F3-23B2-97F7-072B-30657574E14D}"/>
          </ac:spMkLst>
        </pc:spChg>
        <pc:spChg chg="add mod">
          <ac:chgData name="越 易" userId="da64734563400bd7" providerId="LiveId" clId="{24A3BFD3-B4E1-40B5-95FA-6C1E4E3D3639}" dt="2024-08-25T02:50:32.171" v="888" actId="1076"/>
          <ac:spMkLst>
            <pc:docMk/>
            <pc:sldMk cId="3403112580" sldId="264"/>
            <ac:spMk id="35" creationId="{2F9BDAB8-0030-0C18-B9CD-9E8263446D9E}"/>
          </ac:spMkLst>
        </pc:spChg>
        <pc:spChg chg="add del mod">
          <ac:chgData name="越 易" userId="da64734563400bd7" providerId="LiveId" clId="{24A3BFD3-B4E1-40B5-95FA-6C1E4E3D3639}" dt="2024-08-25T02:49:23.526" v="831" actId="478"/>
          <ac:spMkLst>
            <pc:docMk/>
            <pc:sldMk cId="3403112580" sldId="264"/>
            <ac:spMk id="36" creationId="{C0929699-D1A8-F040-DBEB-E63636BE2882}"/>
          </ac:spMkLst>
        </pc:spChg>
        <pc:spChg chg="add del">
          <ac:chgData name="越 易" userId="da64734563400bd7" providerId="LiveId" clId="{24A3BFD3-B4E1-40B5-95FA-6C1E4E3D3639}" dt="2024-08-25T02:50:02.528" v="865" actId="22"/>
          <ac:spMkLst>
            <pc:docMk/>
            <pc:sldMk cId="3403112580" sldId="264"/>
            <ac:spMk id="38" creationId="{187393D5-E08F-452E-9113-038F1308A5AB}"/>
          </ac:spMkLst>
        </pc:spChg>
        <pc:spChg chg="add mod">
          <ac:chgData name="越 易" userId="da64734563400bd7" providerId="LiveId" clId="{24A3BFD3-B4E1-40B5-95FA-6C1E4E3D3639}" dt="2024-08-25T02:50:32.171" v="888" actId="1076"/>
          <ac:spMkLst>
            <pc:docMk/>
            <pc:sldMk cId="3403112580" sldId="264"/>
            <ac:spMk id="39" creationId="{6430E857-1A60-0583-FAA5-B423D675D03E}"/>
          </ac:spMkLst>
        </pc:spChg>
        <pc:spChg chg="add mod">
          <ac:chgData name="越 易" userId="da64734563400bd7" providerId="LiveId" clId="{24A3BFD3-B4E1-40B5-95FA-6C1E4E3D3639}" dt="2024-08-25T02:52:08.005" v="982" actId="20577"/>
          <ac:spMkLst>
            <pc:docMk/>
            <pc:sldMk cId="3403112580" sldId="264"/>
            <ac:spMk id="40" creationId="{C67B169E-1157-3042-B458-C07376B1C4E3}"/>
          </ac:spMkLst>
        </pc:spChg>
        <pc:spChg chg="add del mod">
          <ac:chgData name="越 易" userId="da64734563400bd7" providerId="LiveId" clId="{24A3BFD3-B4E1-40B5-95FA-6C1E4E3D3639}" dt="2024-08-25T02:50:26.771" v="887" actId="478"/>
          <ac:spMkLst>
            <pc:docMk/>
            <pc:sldMk cId="3403112580" sldId="264"/>
            <ac:spMk id="41" creationId="{8F44080B-F099-D27E-5C4D-9A78E64D6C0A}"/>
          </ac:spMkLst>
        </pc:spChg>
        <pc:spChg chg="add del mod">
          <ac:chgData name="越 易" userId="da64734563400bd7" providerId="LiveId" clId="{24A3BFD3-B4E1-40B5-95FA-6C1E4E3D3639}" dt="2024-08-25T02:50:26.771" v="887" actId="478"/>
          <ac:spMkLst>
            <pc:docMk/>
            <pc:sldMk cId="3403112580" sldId="264"/>
            <ac:spMk id="42" creationId="{F8859B28-DDE1-040F-1FF9-B0AD5B047E75}"/>
          </ac:spMkLst>
        </pc:spChg>
        <pc:spChg chg="add mod">
          <ac:chgData name="越 易" userId="da64734563400bd7" providerId="LiveId" clId="{24A3BFD3-B4E1-40B5-95FA-6C1E4E3D3639}" dt="2024-08-25T02:51:42.480" v="937" actId="20577"/>
          <ac:spMkLst>
            <pc:docMk/>
            <pc:sldMk cId="3403112580" sldId="264"/>
            <ac:spMk id="43" creationId="{B06A2725-5CDC-ECC7-FEF3-C2E033DDB218}"/>
          </ac:spMkLst>
        </pc:spChg>
        <pc:spChg chg="add mod">
          <ac:chgData name="越 易" userId="da64734563400bd7" providerId="LiveId" clId="{24A3BFD3-B4E1-40B5-95FA-6C1E4E3D3639}" dt="2024-08-25T02:50:50.349" v="894" actId="20577"/>
          <ac:spMkLst>
            <pc:docMk/>
            <pc:sldMk cId="3403112580" sldId="264"/>
            <ac:spMk id="44" creationId="{B007E3C9-B403-C6E1-D899-C6567165026B}"/>
          </ac:spMkLst>
        </pc:spChg>
        <pc:spChg chg="add mod">
          <ac:chgData name="越 易" userId="da64734563400bd7" providerId="LiveId" clId="{24A3BFD3-B4E1-40B5-95FA-6C1E4E3D3639}" dt="2024-08-25T02:53:22.641" v="1016" actId="20577"/>
          <ac:spMkLst>
            <pc:docMk/>
            <pc:sldMk cId="3403112580" sldId="264"/>
            <ac:spMk id="45" creationId="{69DC4142-A1EB-5111-E1CB-231A11595B1B}"/>
          </ac:spMkLst>
        </pc:spChg>
        <pc:spChg chg="add mod">
          <ac:chgData name="越 易" userId="da64734563400bd7" providerId="LiveId" clId="{24A3BFD3-B4E1-40B5-95FA-6C1E4E3D3639}" dt="2024-08-25T02:53:11.724" v="1011" actId="1076"/>
          <ac:spMkLst>
            <pc:docMk/>
            <pc:sldMk cId="3403112580" sldId="264"/>
            <ac:spMk id="46" creationId="{8C574418-AFD4-C382-AD3B-57C5FAEAE9F7}"/>
          </ac:spMkLst>
        </pc:spChg>
        <pc:spChg chg="add mod">
          <ac:chgData name="越 易" userId="da64734563400bd7" providerId="LiveId" clId="{24A3BFD3-B4E1-40B5-95FA-6C1E4E3D3639}" dt="2024-08-25T02:53:17.141" v="1013" actId="1076"/>
          <ac:spMkLst>
            <pc:docMk/>
            <pc:sldMk cId="3403112580" sldId="264"/>
            <ac:spMk id="47" creationId="{7A0EDFD7-2C57-1609-1FC1-8FEB596A8855}"/>
          </ac:spMkLst>
        </pc:spChg>
        <pc:spChg chg="add mod">
          <ac:chgData name="越 易" userId="da64734563400bd7" providerId="LiveId" clId="{24A3BFD3-B4E1-40B5-95FA-6C1E4E3D3639}" dt="2024-08-25T02:53:13.245" v="1012" actId="1076"/>
          <ac:spMkLst>
            <pc:docMk/>
            <pc:sldMk cId="3403112580" sldId="264"/>
            <ac:spMk id="48" creationId="{A39ACB7E-4EE9-819E-1192-570A0378A752}"/>
          </ac:spMkLst>
        </pc:spChg>
        <pc:spChg chg="add mod">
          <ac:chgData name="越 易" userId="da64734563400bd7" providerId="LiveId" clId="{24A3BFD3-B4E1-40B5-95FA-6C1E4E3D3639}" dt="2024-08-25T02:52:56.174" v="1008" actId="14100"/>
          <ac:spMkLst>
            <pc:docMk/>
            <pc:sldMk cId="3403112580" sldId="264"/>
            <ac:spMk id="49" creationId="{0B3F55AB-1AE3-86AE-E097-74E3EE02E2EC}"/>
          </ac:spMkLst>
        </pc:spChg>
        <pc:spChg chg="add mod">
          <ac:chgData name="越 易" userId="da64734563400bd7" providerId="LiveId" clId="{24A3BFD3-B4E1-40B5-95FA-6C1E4E3D3639}" dt="2024-08-25T02:52:59.328" v="1010" actId="1076"/>
          <ac:spMkLst>
            <pc:docMk/>
            <pc:sldMk cId="3403112580" sldId="264"/>
            <ac:spMk id="50" creationId="{844B2D76-AD3F-AB3D-40D2-60AF30219E73}"/>
          </ac:spMkLst>
        </pc:spChg>
        <pc:spChg chg="add mod">
          <ac:chgData name="越 易" userId="da64734563400bd7" providerId="LiveId" clId="{24A3BFD3-B4E1-40B5-95FA-6C1E4E3D3639}" dt="2024-08-25T02:52:57.910" v="1009" actId="14100"/>
          <ac:spMkLst>
            <pc:docMk/>
            <pc:sldMk cId="3403112580" sldId="264"/>
            <ac:spMk id="51" creationId="{5C495455-F34A-11A1-5D77-E470B4498FE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4E8C9F-D081-5994-56E2-EA281F34A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C36E79-EF46-726C-BEB6-99B267CA3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FDD43A-AC45-7195-7787-0BF0455A6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20F6A-65A8-4482-98AF-6C7FCF91541A}" type="datetimeFigureOut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107BCA-B331-B778-606A-A6146ABE9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3BE81B-589C-84D4-EFE9-19BD3A6A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94E3-AC41-43C3-8DBB-92836806B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877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B286FE-A6A7-2E9D-CE96-9833E5DA5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592612-4034-3750-C2B7-56DCA3AC2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CD5ABB-877D-7CF3-E878-5D18FD2C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20F6A-65A8-4482-98AF-6C7FCF91541A}" type="datetimeFigureOut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943720-4339-236C-50C3-E9CED7D5A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CB28C0-7FBF-8FF1-D0EE-C4B16ADA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94E3-AC41-43C3-8DBB-92836806B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561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A7F538-9846-FB63-3A84-8FAC71CA1C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E97FAF-6FD4-15A7-8A66-19A6CC610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AA393C-4E0A-C466-D55A-491135DA5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20F6A-65A8-4482-98AF-6C7FCF91541A}" type="datetimeFigureOut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C44266-1AB9-E823-6064-54BE7C928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24A5C9-C1C3-37D3-8D4E-EE7258348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94E3-AC41-43C3-8DBB-92836806B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568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163A4-11F8-1D66-F7D1-ECCBCB500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5EE452-8DB1-8097-7999-795B580B4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941B2E-DEC3-DCFF-DD29-4E8596222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20F6A-65A8-4482-98AF-6C7FCF91541A}" type="datetimeFigureOut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668D6D-5C18-5F0A-F543-5C696D9A8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E2FDEE-61E8-D907-6C47-B1A5A9773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94E3-AC41-43C3-8DBB-92836806B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98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34788D-ECCF-7E48-AB07-C9CC332E6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D272B5-DAAB-E885-8844-AD08E9331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C11E26-EEFE-A8D4-9A5F-9A42E5C30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20F6A-65A8-4482-98AF-6C7FCF91541A}" type="datetimeFigureOut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B2CEBC-B9F9-F996-9B20-A0E2FE443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1F8C4E-F6F3-050F-8A88-EE3CED33B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94E3-AC41-43C3-8DBB-92836806B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824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34C97-4195-CEF1-B964-78CB70EB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DC58F8-53AC-B3B6-F665-C13AC6896C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D32EA4-101E-21FE-C06F-6E63D2FD6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75A60B-0477-3741-DFAD-F01B20C30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20F6A-65A8-4482-98AF-6C7FCF91541A}" type="datetimeFigureOut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A0CA4E-102A-4377-AD53-6B338713B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19EF93-0B04-DCFF-4AFD-6277E0A09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94E3-AC41-43C3-8DBB-92836806B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973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853F8-668E-9AB6-EE36-FA86571D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62E6CE-A5D1-E650-2026-953C05391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FBBF50-8710-89D3-D41D-020F6ABFE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BFCFEF-CC02-261A-336C-B9294DF6C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F34F445-C9BD-CF6A-95BC-2A3EC0EF3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D57C9A4-A536-6771-FD57-FC217CA6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20F6A-65A8-4482-98AF-6C7FCF91541A}" type="datetimeFigureOut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DA16ED-9D08-5AF4-DCE5-D6D8E3498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6CD79C-14D8-7AFD-D04E-A5CB97083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94E3-AC41-43C3-8DBB-92836806B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778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DC834-45A6-8195-560B-D17BC446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035B48-4F42-F3F4-7ABC-18B9D6162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20F6A-65A8-4482-98AF-6C7FCF91541A}" type="datetimeFigureOut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1314D5-3EC9-E7C4-9172-DF6EB8905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45A025-B287-86CD-184A-AF1DAE80D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94E3-AC41-43C3-8DBB-92836806B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954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E4A23A-2BF7-BDAB-19CE-D976C6502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20F6A-65A8-4482-98AF-6C7FCF91541A}" type="datetimeFigureOut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75AB8B-AC89-865B-263F-D1A2E54E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FF0FB2-8336-F4A7-0E0A-BC2645D6E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94E3-AC41-43C3-8DBB-92836806B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08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D468F7-1423-80D3-E37F-DBE31ED6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EB3F6B-FBA7-AECD-6FA4-EF32CD2B6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DD34AD-98E3-B8D7-FA73-C69633BDA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8D9274-A567-2A3D-9AE5-E6FE69605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20F6A-65A8-4482-98AF-6C7FCF91541A}" type="datetimeFigureOut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875882-B810-7FB2-533D-F0E86D5B6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3347B8-740D-B76E-4C0C-A209BAE19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94E3-AC41-43C3-8DBB-92836806B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874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6D7F6D-944C-18AD-D6D5-6B31BF479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D3A13AB-4C03-0FB5-4EAB-26E33B0022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53DCC1-11E7-3C5D-9ADF-B8FD9FB5C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4A0A67-2435-94E2-6B88-B1B84F66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20F6A-65A8-4482-98AF-6C7FCF91541A}" type="datetimeFigureOut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1D4CAD-F6A8-9A8A-9158-D647E66DF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2FC2FE-8082-A09D-C063-9C4DEDA4F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694E3-AC41-43C3-8DBB-92836806B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792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753EACC-792B-1E24-1FF4-7EB1FA92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C2BFAC-0DFC-F977-1D35-8CD9FC0F1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44D332-695B-95AE-F53D-DD95E53978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D20F6A-65A8-4482-98AF-6C7FCF91541A}" type="datetimeFigureOut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038315-4087-E6EB-BFBE-8982404B12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65CAB8-8DE2-0230-145B-EBA0F6AAC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D694E3-AC41-43C3-8DBB-92836806B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812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C9FFDE-D57B-DCF2-394C-150A6FC7C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37" y="664181"/>
            <a:ext cx="4156074" cy="25789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3E8F49-5751-DA45-F700-D35BD569F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429" y="654062"/>
            <a:ext cx="3477822" cy="25991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BA50F2-7967-F5EE-4C4D-6F062F3AE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537" y="3483591"/>
            <a:ext cx="3821170" cy="29832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42F4338-6483-A9E9-90DB-E080564FC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401" y="3451618"/>
            <a:ext cx="3821170" cy="30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25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C882051-E253-66EC-5C9B-8569737B0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276" y="3281362"/>
            <a:ext cx="3566207" cy="33146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364253-CA5E-7715-48F0-2BBA6E46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367" y="3281362"/>
            <a:ext cx="3296154" cy="33146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1333A7-5D87-FA5A-1E20-24B19B414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298" y="157162"/>
            <a:ext cx="3109965" cy="298608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C1B1624-640E-86F9-A6B0-1268D48D3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703" y="138518"/>
            <a:ext cx="3109964" cy="300473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9023C8E-659D-884A-0B66-9AF03F4A2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448" y="138517"/>
            <a:ext cx="3159957" cy="300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93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3B6049BF-60F0-9A48-899E-A334E7D9B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072" y="1909549"/>
            <a:ext cx="3250793" cy="32507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AD2BC6-6F6C-B182-B88D-1A7FBB9F0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594" y="610798"/>
            <a:ext cx="2166279" cy="21255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E7B7F79-2B98-AA40-A913-9B7300857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873" y="610797"/>
            <a:ext cx="2086615" cy="21255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232F3A0-F324-2FB9-0B73-AD52189A5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803" y="2916070"/>
            <a:ext cx="1323044" cy="358621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C2E497A-6437-9A35-9735-7C883A56F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0847" y="2916070"/>
            <a:ext cx="1259444" cy="35862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3AA5C0C-ACC6-1443-79B2-FE8B06C28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6632" y="2916069"/>
            <a:ext cx="1351172" cy="35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29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8270E9-E94A-339B-57D7-4C487DC9C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78" y="438018"/>
            <a:ext cx="3997027" cy="31707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3D0BF1-598B-ADB9-D7FD-DAF346AC0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987" y="3608737"/>
            <a:ext cx="3951018" cy="26953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6046F7-B87C-B864-9D40-CFEB9F150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006" y="438017"/>
            <a:ext cx="3093458" cy="586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87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C1A16B0-56E8-91EB-5ABA-8993E67089D9}"/>
              </a:ext>
            </a:extLst>
          </p:cNvPr>
          <p:cNvSpPr txBox="1"/>
          <p:nvPr/>
        </p:nvSpPr>
        <p:spPr>
          <a:xfrm>
            <a:off x="1079440" y="3198173"/>
            <a:ext cx="24641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f 1 2 3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f 4/5 5/1 6/3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f 7//9 10//11 1//2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f 1/2 3/4 5/6 7/8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………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472D04-DC38-45B2-F6DB-636F7106C292}"/>
              </a:ext>
            </a:extLst>
          </p:cNvPr>
          <p:cNvSpPr/>
          <p:nvPr/>
        </p:nvSpPr>
        <p:spPr>
          <a:xfrm>
            <a:off x="3849401" y="1877865"/>
            <a:ext cx="914400" cy="2943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8516F0-9500-7228-9133-271B134DC8C6}"/>
              </a:ext>
            </a:extLst>
          </p:cNvPr>
          <p:cNvSpPr/>
          <p:nvPr/>
        </p:nvSpPr>
        <p:spPr>
          <a:xfrm>
            <a:off x="4763801" y="1877865"/>
            <a:ext cx="914400" cy="2943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Vt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D0774A-9C3D-5226-1B16-395C3AAFA101}"/>
              </a:ext>
            </a:extLst>
          </p:cNvPr>
          <p:cNvSpPr/>
          <p:nvPr/>
        </p:nvSpPr>
        <p:spPr>
          <a:xfrm>
            <a:off x="5678201" y="1877864"/>
            <a:ext cx="914400" cy="2943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Vn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B1B6F76-FB83-364C-6074-9200474F7C24}"/>
              </a:ext>
            </a:extLst>
          </p:cNvPr>
          <p:cNvGrpSpPr/>
          <p:nvPr/>
        </p:nvGrpSpPr>
        <p:grpSpPr>
          <a:xfrm>
            <a:off x="3849401" y="2172257"/>
            <a:ext cx="2743200" cy="298852"/>
            <a:chOff x="3849401" y="2172257"/>
            <a:chExt cx="2743200" cy="29885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33AC7E2-F045-D542-1931-6C0EFEABD331}"/>
                </a:ext>
              </a:extLst>
            </p:cNvPr>
            <p:cNvSpPr/>
            <p:nvPr/>
          </p:nvSpPr>
          <p:spPr>
            <a:xfrm>
              <a:off x="3849401" y="2172257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D93F890-27D4-9217-03D4-CCC69A10F80D}"/>
                </a:ext>
              </a:extLst>
            </p:cNvPr>
            <p:cNvSpPr/>
            <p:nvPr/>
          </p:nvSpPr>
          <p:spPr>
            <a:xfrm>
              <a:off x="4763801" y="2172257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DDA07B3-ECC9-2573-896A-D1722A8FCC20}"/>
                </a:ext>
              </a:extLst>
            </p:cNvPr>
            <p:cNvSpPr/>
            <p:nvPr/>
          </p:nvSpPr>
          <p:spPr>
            <a:xfrm>
              <a:off x="5678201" y="2176716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F9C291F-0393-1E67-C4C8-4746A39FAB89}"/>
              </a:ext>
            </a:extLst>
          </p:cNvPr>
          <p:cNvGrpSpPr/>
          <p:nvPr/>
        </p:nvGrpSpPr>
        <p:grpSpPr>
          <a:xfrm>
            <a:off x="3849401" y="2466650"/>
            <a:ext cx="2743200" cy="298852"/>
            <a:chOff x="3849401" y="2172257"/>
            <a:chExt cx="2743200" cy="29885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9A6B7FC-F5A0-C139-4369-D27F8788A0AC}"/>
                </a:ext>
              </a:extLst>
            </p:cNvPr>
            <p:cNvSpPr/>
            <p:nvPr/>
          </p:nvSpPr>
          <p:spPr>
            <a:xfrm>
              <a:off x="3849401" y="2172257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ED92EFD-646B-3199-74D5-61916E3CA62A}"/>
                </a:ext>
              </a:extLst>
            </p:cNvPr>
            <p:cNvSpPr/>
            <p:nvPr/>
          </p:nvSpPr>
          <p:spPr>
            <a:xfrm>
              <a:off x="4763801" y="2172257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5A87130-474C-989F-11C2-F1BF6CA70760}"/>
                </a:ext>
              </a:extLst>
            </p:cNvPr>
            <p:cNvSpPr/>
            <p:nvPr/>
          </p:nvSpPr>
          <p:spPr>
            <a:xfrm>
              <a:off x="5678201" y="2176716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DD0C127-2B3F-3FEA-2F7F-7655D343F874}"/>
              </a:ext>
            </a:extLst>
          </p:cNvPr>
          <p:cNvGrpSpPr/>
          <p:nvPr/>
        </p:nvGrpSpPr>
        <p:grpSpPr>
          <a:xfrm>
            <a:off x="3849401" y="2765501"/>
            <a:ext cx="2743200" cy="298852"/>
            <a:chOff x="3849401" y="2172257"/>
            <a:chExt cx="2743200" cy="29885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34B238C-97F1-FFA2-8F6F-732EA7DA4857}"/>
                </a:ext>
              </a:extLst>
            </p:cNvPr>
            <p:cNvSpPr/>
            <p:nvPr/>
          </p:nvSpPr>
          <p:spPr>
            <a:xfrm>
              <a:off x="3849401" y="2172257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9A1ABFA-96B3-BB88-C49B-295DE0CDC47E}"/>
                </a:ext>
              </a:extLst>
            </p:cNvPr>
            <p:cNvSpPr/>
            <p:nvPr/>
          </p:nvSpPr>
          <p:spPr>
            <a:xfrm>
              <a:off x="4763801" y="2172257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A277EDB-9D4C-D486-9B4C-609A704347A5}"/>
                </a:ext>
              </a:extLst>
            </p:cNvPr>
            <p:cNvSpPr/>
            <p:nvPr/>
          </p:nvSpPr>
          <p:spPr>
            <a:xfrm>
              <a:off x="5678201" y="2176716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9732CA1-D0E6-BD76-B463-95BAFEF9463E}"/>
              </a:ext>
            </a:extLst>
          </p:cNvPr>
          <p:cNvGrpSpPr/>
          <p:nvPr/>
        </p:nvGrpSpPr>
        <p:grpSpPr>
          <a:xfrm>
            <a:off x="3849401" y="3050977"/>
            <a:ext cx="2743200" cy="298852"/>
            <a:chOff x="3849401" y="2172257"/>
            <a:chExt cx="2743200" cy="29885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0574F4F-3EE6-8CF3-FF5A-923BB64BCF93}"/>
                </a:ext>
              </a:extLst>
            </p:cNvPr>
            <p:cNvSpPr/>
            <p:nvPr/>
          </p:nvSpPr>
          <p:spPr>
            <a:xfrm>
              <a:off x="3849401" y="2172257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9A1BC8E-DB83-CFE1-7738-501A316620D9}"/>
                </a:ext>
              </a:extLst>
            </p:cNvPr>
            <p:cNvSpPr/>
            <p:nvPr/>
          </p:nvSpPr>
          <p:spPr>
            <a:xfrm>
              <a:off x="4763801" y="2172257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D0F47C4-6C1F-C1B2-D48C-9060CCBFF828}"/>
                </a:ext>
              </a:extLst>
            </p:cNvPr>
            <p:cNvSpPr/>
            <p:nvPr/>
          </p:nvSpPr>
          <p:spPr>
            <a:xfrm>
              <a:off x="5678201" y="2176716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909D95F-CFF3-AC9B-278F-FF651849656D}"/>
              </a:ext>
            </a:extLst>
          </p:cNvPr>
          <p:cNvGrpSpPr/>
          <p:nvPr/>
        </p:nvGrpSpPr>
        <p:grpSpPr>
          <a:xfrm>
            <a:off x="3849401" y="3331977"/>
            <a:ext cx="2743200" cy="298852"/>
            <a:chOff x="3849401" y="2172257"/>
            <a:chExt cx="2743200" cy="29885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4D04C26-1A14-7218-7162-7D678F6B53D2}"/>
                </a:ext>
              </a:extLst>
            </p:cNvPr>
            <p:cNvSpPr/>
            <p:nvPr/>
          </p:nvSpPr>
          <p:spPr>
            <a:xfrm>
              <a:off x="3849401" y="2172257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C12718C-8666-0361-8B4C-2C6AA8F3A601}"/>
                </a:ext>
              </a:extLst>
            </p:cNvPr>
            <p:cNvSpPr/>
            <p:nvPr/>
          </p:nvSpPr>
          <p:spPr>
            <a:xfrm>
              <a:off x="4763801" y="2172257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D9695E1-A559-F3F3-81F4-3C277FC20A25}"/>
                </a:ext>
              </a:extLst>
            </p:cNvPr>
            <p:cNvSpPr/>
            <p:nvPr/>
          </p:nvSpPr>
          <p:spPr>
            <a:xfrm>
              <a:off x="5678201" y="2176716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EF306FC-8E3E-ACC0-BF94-823F176EAEDB}"/>
              </a:ext>
            </a:extLst>
          </p:cNvPr>
          <p:cNvGrpSpPr/>
          <p:nvPr/>
        </p:nvGrpSpPr>
        <p:grpSpPr>
          <a:xfrm>
            <a:off x="3849401" y="3621912"/>
            <a:ext cx="2743200" cy="298852"/>
            <a:chOff x="3849401" y="2172257"/>
            <a:chExt cx="2743200" cy="298852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ABEC508-7A8A-5C47-B9A2-578FAC0EDB3E}"/>
                </a:ext>
              </a:extLst>
            </p:cNvPr>
            <p:cNvSpPr/>
            <p:nvPr/>
          </p:nvSpPr>
          <p:spPr>
            <a:xfrm>
              <a:off x="3849401" y="2172257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0C3850B-FBC0-FE3A-EBD9-D09921355460}"/>
                </a:ext>
              </a:extLst>
            </p:cNvPr>
            <p:cNvSpPr/>
            <p:nvPr/>
          </p:nvSpPr>
          <p:spPr>
            <a:xfrm>
              <a:off x="4763801" y="2172257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08FEC9B-8D2F-8BBC-332E-92DB9B0987B4}"/>
                </a:ext>
              </a:extLst>
            </p:cNvPr>
            <p:cNvSpPr/>
            <p:nvPr/>
          </p:nvSpPr>
          <p:spPr>
            <a:xfrm>
              <a:off x="5678201" y="2176716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57F52AF-C5BB-7A4C-BB24-6FC08712770D}"/>
              </a:ext>
            </a:extLst>
          </p:cNvPr>
          <p:cNvGrpSpPr/>
          <p:nvPr/>
        </p:nvGrpSpPr>
        <p:grpSpPr>
          <a:xfrm>
            <a:off x="3849401" y="3916305"/>
            <a:ext cx="2743200" cy="298852"/>
            <a:chOff x="3849401" y="2172257"/>
            <a:chExt cx="2743200" cy="298852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442AF6E-A88F-D20A-71DC-43F9F4386B37}"/>
                </a:ext>
              </a:extLst>
            </p:cNvPr>
            <p:cNvSpPr/>
            <p:nvPr/>
          </p:nvSpPr>
          <p:spPr>
            <a:xfrm>
              <a:off x="3849401" y="2172257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</a:t>
              </a:r>
              <a:endParaRPr lang="zh-CN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8097367-C4C4-AD3D-03A3-4555D89B25B8}"/>
                </a:ext>
              </a:extLst>
            </p:cNvPr>
            <p:cNvSpPr/>
            <p:nvPr/>
          </p:nvSpPr>
          <p:spPr>
            <a:xfrm>
              <a:off x="4763801" y="2172257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B8D3228-9BC3-A45F-2E5F-D092182D3BE9}"/>
                </a:ext>
              </a:extLst>
            </p:cNvPr>
            <p:cNvSpPr/>
            <p:nvPr/>
          </p:nvSpPr>
          <p:spPr>
            <a:xfrm>
              <a:off x="5678201" y="2176716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20356E3-5DCE-D7C0-54FD-23E6FF8D63E7}"/>
              </a:ext>
            </a:extLst>
          </p:cNvPr>
          <p:cNvGrpSpPr/>
          <p:nvPr/>
        </p:nvGrpSpPr>
        <p:grpSpPr>
          <a:xfrm>
            <a:off x="3849401" y="4215157"/>
            <a:ext cx="2743200" cy="298852"/>
            <a:chOff x="3849401" y="2172257"/>
            <a:chExt cx="2743200" cy="298852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74A8BB2-AB78-7743-507F-36010DB458D6}"/>
                </a:ext>
              </a:extLst>
            </p:cNvPr>
            <p:cNvSpPr/>
            <p:nvPr/>
          </p:nvSpPr>
          <p:spPr>
            <a:xfrm>
              <a:off x="3849401" y="2172257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D51AC41-B5A0-05F5-96B0-098473E6A85A}"/>
                </a:ext>
              </a:extLst>
            </p:cNvPr>
            <p:cNvSpPr/>
            <p:nvPr/>
          </p:nvSpPr>
          <p:spPr>
            <a:xfrm>
              <a:off x="4763801" y="2172257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994E399-5112-B488-E506-358716BFFCE9}"/>
                </a:ext>
              </a:extLst>
            </p:cNvPr>
            <p:cNvSpPr/>
            <p:nvPr/>
          </p:nvSpPr>
          <p:spPr>
            <a:xfrm>
              <a:off x="5678201" y="2176716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11</a:t>
              </a:r>
              <a:endParaRPr lang="zh-CN" altLang="en-US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4580213-BA1A-BB18-6C0F-19F77D1A2445}"/>
              </a:ext>
            </a:extLst>
          </p:cNvPr>
          <p:cNvGrpSpPr/>
          <p:nvPr/>
        </p:nvGrpSpPr>
        <p:grpSpPr>
          <a:xfrm>
            <a:off x="3849401" y="4514009"/>
            <a:ext cx="2743200" cy="298852"/>
            <a:chOff x="3849401" y="2172257"/>
            <a:chExt cx="2743200" cy="29885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31314A7-D4EC-3B80-5233-768EECE94F2E}"/>
                </a:ext>
              </a:extLst>
            </p:cNvPr>
            <p:cNvSpPr/>
            <p:nvPr/>
          </p:nvSpPr>
          <p:spPr>
            <a:xfrm>
              <a:off x="3849401" y="2172257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F51BD25C-E876-5498-AF2B-E6F04012FA39}"/>
                </a:ext>
              </a:extLst>
            </p:cNvPr>
            <p:cNvSpPr/>
            <p:nvPr/>
          </p:nvSpPr>
          <p:spPr>
            <a:xfrm>
              <a:off x="4763801" y="2172257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444A2CB-339C-8750-66CB-A8C1F2C2FB29}"/>
                </a:ext>
              </a:extLst>
            </p:cNvPr>
            <p:cNvSpPr/>
            <p:nvPr/>
          </p:nvSpPr>
          <p:spPr>
            <a:xfrm>
              <a:off x="5678201" y="2176716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7EA7F27-FED8-B672-B266-96425884F1D7}"/>
              </a:ext>
            </a:extLst>
          </p:cNvPr>
          <p:cNvGrpSpPr/>
          <p:nvPr/>
        </p:nvGrpSpPr>
        <p:grpSpPr>
          <a:xfrm>
            <a:off x="3849401" y="4817320"/>
            <a:ext cx="2743200" cy="298852"/>
            <a:chOff x="3849401" y="2172257"/>
            <a:chExt cx="2743200" cy="298852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441C45A-4FAE-299C-2618-7B6C955DB34E}"/>
                </a:ext>
              </a:extLst>
            </p:cNvPr>
            <p:cNvSpPr/>
            <p:nvPr/>
          </p:nvSpPr>
          <p:spPr>
            <a:xfrm>
              <a:off x="3849401" y="2172257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CE5E397-F60F-DE2B-AD0B-9C8AFE171826}"/>
                </a:ext>
              </a:extLst>
            </p:cNvPr>
            <p:cNvSpPr/>
            <p:nvPr/>
          </p:nvSpPr>
          <p:spPr>
            <a:xfrm>
              <a:off x="4763801" y="2172257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10C2D8A7-B479-DED1-59DA-A3D7B669DE92}"/>
                </a:ext>
              </a:extLst>
            </p:cNvPr>
            <p:cNvSpPr/>
            <p:nvPr/>
          </p:nvSpPr>
          <p:spPr>
            <a:xfrm>
              <a:off x="5678201" y="2176716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88618D7-5FE8-B085-1285-68EB6CE3D369}"/>
              </a:ext>
            </a:extLst>
          </p:cNvPr>
          <p:cNvGrpSpPr/>
          <p:nvPr/>
        </p:nvGrpSpPr>
        <p:grpSpPr>
          <a:xfrm>
            <a:off x="3849401" y="5120631"/>
            <a:ext cx="2743200" cy="298852"/>
            <a:chOff x="3849401" y="2172257"/>
            <a:chExt cx="2743200" cy="298852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D4CD2B3-C257-FD35-76CA-CFF0511F7612}"/>
                </a:ext>
              </a:extLst>
            </p:cNvPr>
            <p:cNvSpPr/>
            <p:nvPr/>
          </p:nvSpPr>
          <p:spPr>
            <a:xfrm>
              <a:off x="3849401" y="2172257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BB67660-70CA-7F62-428E-B4C54183CE18}"/>
                </a:ext>
              </a:extLst>
            </p:cNvPr>
            <p:cNvSpPr/>
            <p:nvPr/>
          </p:nvSpPr>
          <p:spPr>
            <a:xfrm>
              <a:off x="4763801" y="2172257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0107072-1A83-402C-F351-4FD398157292}"/>
                </a:ext>
              </a:extLst>
            </p:cNvPr>
            <p:cNvSpPr/>
            <p:nvPr/>
          </p:nvSpPr>
          <p:spPr>
            <a:xfrm>
              <a:off x="5678201" y="2176716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AF0480E-2595-7603-1A0F-7D6F69943FA0}"/>
              </a:ext>
            </a:extLst>
          </p:cNvPr>
          <p:cNvGrpSpPr/>
          <p:nvPr/>
        </p:nvGrpSpPr>
        <p:grpSpPr>
          <a:xfrm>
            <a:off x="3849401" y="5415024"/>
            <a:ext cx="2743200" cy="298852"/>
            <a:chOff x="3849401" y="2172257"/>
            <a:chExt cx="2743200" cy="298852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F9F0441-5355-BFD7-5800-2D854016C487}"/>
                </a:ext>
              </a:extLst>
            </p:cNvPr>
            <p:cNvSpPr/>
            <p:nvPr/>
          </p:nvSpPr>
          <p:spPr>
            <a:xfrm>
              <a:off x="3849401" y="2172257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D5EC7F4-144D-211C-4E0A-7E96CBC00832}"/>
                </a:ext>
              </a:extLst>
            </p:cNvPr>
            <p:cNvSpPr/>
            <p:nvPr/>
          </p:nvSpPr>
          <p:spPr>
            <a:xfrm>
              <a:off x="4763801" y="2172257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B6902256-8781-34A0-03EE-6542A53EF00A}"/>
                </a:ext>
              </a:extLst>
            </p:cNvPr>
            <p:cNvSpPr/>
            <p:nvPr/>
          </p:nvSpPr>
          <p:spPr>
            <a:xfrm>
              <a:off x="5678201" y="2176716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6C032238-510F-6C52-C155-A9A071FCD75A}"/>
              </a:ext>
            </a:extLst>
          </p:cNvPr>
          <p:cNvGrpSpPr/>
          <p:nvPr/>
        </p:nvGrpSpPr>
        <p:grpSpPr>
          <a:xfrm>
            <a:off x="3849401" y="5713876"/>
            <a:ext cx="2743200" cy="298852"/>
            <a:chOff x="3849401" y="2172257"/>
            <a:chExt cx="2743200" cy="298852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3C76337-6F37-5781-C6A2-682247FD41CD}"/>
                </a:ext>
              </a:extLst>
            </p:cNvPr>
            <p:cNvSpPr/>
            <p:nvPr/>
          </p:nvSpPr>
          <p:spPr>
            <a:xfrm>
              <a:off x="3849401" y="2172257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</a:t>
              </a:r>
              <a:endParaRPr lang="zh-CN" altLang="en-US" dirty="0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F09E6A9-6A51-71CD-20B2-45A00F804C9C}"/>
                </a:ext>
              </a:extLst>
            </p:cNvPr>
            <p:cNvSpPr/>
            <p:nvPr/>
          </p:nvSpPr>
          <p:spPr>
            <a:xfrm>
              <a:off x="4763801" y="2172257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21BD6C9A-2F80-D065-D0C2-509D85EB8A0B}"/>
                </a:ext>
              </a:extLst>
            </p:cNvPr>
            <p:cNvSpPr/>
            <p:nvPr/>
          </p:nvSpPr>
          <p:spPr>
            <a:xfrm>
              <a:off x="5678201" y="2176716"/>
              <a:ext cx="914400" cy="294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0D953836-4FCC-BA86-8176-5B8DA542A275}"/>
              </a:ext>
            </a:extLst>
          </p:cNvPr>
          <p:cNvSpPr/>
          <p:nvPr/>
        </p:nvSpPr>
        <p:spPr>
          <a:xfrm>
            <a:off x="6962821" y="2172257"/>
            <a:ext cx="1360449" cy="878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471A5C7-A387-F00B-CEF8-3C849418980B}"/>
              </a:ext>
            </a:extLst>
          </p:cNvPr>
          <p:cNvSpPr/>
          <p:nvPr/>
        </p:nvSpPr>
        <p:spPr>
          <a:xfrm>
            <a:off x="6962821" y="3033879"/>
            <a:ext cx="1360449" cy="878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3E88222E-2094-28B6-ACA3-838153459C1E}"/>
              </a:ext>
            </a:extLst>
          </p:cNvPr>
          <p:cNvSpPr/>
          <p:nvPr/>
        </p:nvSpPr>
        <p:spPr>
          <a:xfrm>
            <a:off x="6962821" y="3912599"/>
            <a:ext cx="1360449" cy="878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112986A6-38E9-53E3-3567-0853A48F85AD}"/>
              </a:ext>
            </a:extLst>
          </p:cNvPr>
          <p:cNvSpPr/>
          <p:nvPr/>
        </p:nvSpPr>
        <p:spPr>
          <a:xfrm>
            <a:off x="6962821" y="4810619"/>
            <a:ext cx="1360449" cy="1197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0E85CFAA-6311-2BA1-5ED2-74FABEE88BBE}"/>
              </a:ext>
            </a:extLst>
          </p:cNvPr>
          <p:cNvSpPr/>
          <p:nvPr/>
        </p:nvSpPr>
        <p:spPr>
          <a:xfrm>
            <a:off x="3849401" y="1579012"/>
            <a:ext cx="2743200" cy="2943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CE06A894-0390-57BF-3666-4119EEF3605E}"/>
              </a:ext>
            </a:extLst>
          </p:cNvPr>
          <p:cNvSpPr/>
          <p:nvPr/>
        </p:nvSpPr>
        <p:spPr>
          <a:xfrm>
            <a:off x="6962821" y="1579012"/>
            <a:ext cx="1360449" cy="5932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face-vs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4233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631480-B359-2624-5CB9-2F107A1B0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74" y="1597693"/>
            <a:ext cx="3832384" cy="16722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3C3093-7DA6-527A-84DA-3D94054CC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106" y="1597693"/>
            <a:ext cx="4691115" cy="167224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8184E58-B956-A516-8AF5-7086EC8DF259}"/>
              </a:ext>
            </a:extLst>
          </p:cNvPr>
          <p:cNvSpPr txBox="1"/>
          <p:nvPr/>
        </p:nvSpPr>
        <p:spPr>
          <a:xfrm>
            <a:off x="1763151" y="3588063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Return error code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D2CB6B-AB78-F108-DEBA-46EC80CFD915}"/>
              </a:ext>
            </a:extLst>
          </p:cNvPr>
          <p:cNvSpPr txBox="1"/>
          <p:nvPr/>
        </p:nvSpPr>
        <p:spPr>
          <a:xfrm>
            <a:off x="7423082" y="3588063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Handle error code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6888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9FFAA26D-3E72-6F4E-D7B3-9B31F65F9156}"/>
              </a:ext>
            </a:extLst>
          </p:cNvPr>
          <p:cNvSpPr/>
          <p:nvPr/>
        </p:nvSpPr>
        <p:spPr>
          <a:xfrm>
            <a:off x="1196142" y="1390629"/>
            <a:ext cx="3198170" cy="3046514"/>
          </a:xfrm>
          <a:custGeom>
            <a:avLst/>
            <a:gdLst>
              <a:gd name="connsiteX0" fmla="*/ 1150806 w 3198170"/>
              <a:gd name="connsiteY0" fmla="*/ 0 h 3046514"/>
              <a:gd name="connsiteX1" fmla="*/ 0 w 3198170"/>
              <a:gd name="connsiteY1" fmla="*/ 1775275 h 3046514"/>
              <a:gd name="connsiteX2" fmla="*/ 2480031 w 3198170"/>
              <a:gd name="connsiteY2" fmla="*/ 3046514 h 3046514"/>
              <a:gd name="connsiteX3" fmla="*/ 3198170 w 3198170"/>
              <a:gd name="connsiteY3" fmla="*/ 1043755 h 3046514"/>
              <a:gd name="connsiteX4" fmla="*/ 1150806 w 3198170"/>
              <a:gd name="connsiteY4" fmla="*/ 0 h 3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8170" h="3046514">
                <a:moveTo>
                  <a:pt x="1150806" y="0"/>
                </a:moveTo>
                <a:lnTo>
                  <a:pt x="0" y="1775275"/>
                </a:lnTo>
                <a:lnTo>
                  <a:pt x="2480031" y="3046514"/>
                </a:lnTo>
                <a:lnTo>
                  <a:pt x="3198170" y="1043755"/>
                </a:lnTo>
                <a:lnTo>
                  <a:pt x="1150806" y="0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D89EE36C-2526-8971-7606-D6B8A855D476}"/>
              </a:ext>
            </a:extLst>
          </p:cNvPr>
          <p:cNvSpPr/>
          <p:nvPr/>
        </p:nvSpPr>
        <p:spPr>
          <a:xfrm>
            <a:off x="5651438" y="1565631"/>
            <a:ext cx="3657600" cy="2622767"/>
          </a:xfrm>
          <a:custGeom>
            <a:avLst/>
            <a:gdLst>
              <a:gd name="connsiteX0" fmla="*/ 0 w 3657600"/>
              <a:gd name="connsiteY0" fmla="*/ 869795 h 2622767"/>
              <a:gd name="connsiteX1" fmla="*/ 1521026 w 3657600"/>
              <a:gd name="connsiteY1" fmla="*/ 2622767 h 2622767"/>
              <a:gd name="connsiteX2" fmla="*/ 3657600 w 3657600"/>
              <a:gd name="connsiteY2" fmla="*/ 0 h 2622767"/>
              <a:gd name="connsiteX3" fmla="*/ 1579013 w 3657600"/>
              <a:gd name="connsiteY3" fmla="*/ 1507645 h 2622767"/>
              <a:gd name="connsiteX4" fmla="*/ 0 w 3657600"/>
              <a:gd name="connsiteY4" fmla="*/ 869795 h 2622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2622767">
                <a:moveTo>
                  <a:pt x="0" y="869795"/>
                </a:moveTo>
                <a:lnTo>
                  <a:pt x="1521026" y="2622767"/>
                </a:lnTo>
                <a:lnTo>
                  <a:pt x="3657600" y="0"/>
                </a:lnTo>
                <a:lnTo>
                  <a:pt x="1579013" y="1507645"/>
                </a:lnTo>
                <a:lnTo>
                  <a:pt x="0" y="869795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F5EB60-6A8A-FC22-A87E-3F4AACF9B7E7}"/>
              </a:ext>
            </a:extLst>
          </p:cNvPr>
          <p:cNvSpPr txBox="1"/>
          <p:nvPr/>
        </p:nvSpPr>
        <p:spPr>
          <a:xfrm>
            <a:off x="4394312" y="21935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01CABF-A909-357F-DEAC-5248EB4326E5}"/>
              </a:ext>
            </a:extLst>
          </p:cNvPr>
          <p:cNvSpPr txBox="1"/>
          <p:nvPr/>
        </p:nvSpPr>
        <p:spPr>
          <a:xfrm>
            <a:off x="2155891" y="10212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1623EB-34C1-884B-2B90-9361558C034F}"/>
              </a:ext>
            </a:extLst>
          </p:cNvPr>
          <p:cNvSpPr txBox="1"/>
          <p:nvPr/>
        </p:nvSpPr>
        <p:spPr>
          <a:xfrm>
            <a:off x="871806" y="30596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534661-A9F7-00E5-4AAE-84366955A69C}"/>
              </a:ext>
            </a:extLst>
          </p:cNvPr>
          <p:cNvSpPr txBox="1"/>
          <p:nvPr/>
        </p:nvSpPr>
        <p:spPr>
          <a:xfrm>
            <a:off x="3462813" y="443714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8DA4F6-FCC6-520A-67AD-76032F3560A2}"/>
              </a:ext>
            </a:extLst>
          </p:cNvPr>
          <p:cNvSpPr txBox="1"/>
          <p:nvPr/>
        </p:nvSpPr>
        <p:spPr>
          <a:xfrm>
            <a:off x="9309038" y="1205963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7871DBB-C31D-25A6-B9EA-4E368D7936E1}"/>
              </a:ext>
            </a:extLst>
          </p:cNvPr>
          <p:cNvSpPr txBox="1"/>
          <p:nvPr/>
        </p:nvSpPr>
        <p:spPr>
          <a:xfrm>
            <a:off x="7043854" y="26588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569B281-6A08-4AAB-AFCD-8E882BD4E0C8}"/>
              </a:ext>
            </a:extLst>
          </p:cNvPr>
          <p:cNvSpPr txBox="1"/>
          <p:nvPr/>
        </p:nvSpPr>
        <p:spPr>
          <a:xfrm>
            <a:off x="5344944" y="206594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F084C2-B5E7-AE5A-29E7-4A5E56D90493}"/>
              </a:ext>
            </a:extLst>
          </p:cNvPr>
          <p:cNvSpPr txBox="1"/>
          <p:nvPr/>
        </p:nvSpPr>
        <p:spPr>
          <a:xfrm>
            <a:off x="7043854" y="423857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86EB6A8-D72E-DDA0-7871-523CDE22521F}"/>
              </a:ext>
            </a:extLst>
          </p:cNvPr>
          <p:cNvCxnSpPr>
            <a:cxnSpLocks/>
            <a:stCxn id="5" idx="3"/>
            <a:endCxn id="5" idx="1"/>
          </p:cNvCxnSpPr>
          <p:nvPr/>
        </p:nvCxnSpPr>
        <p:spPr>
          <a:xfrm flipH="1">
            <a:off x="1196142" y="2434384"/>
            <a:ext cx="3198170" cy="731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B035ABED-EE2F-200C-0202-CE7313508951}"/>
              </a:ext>
            </a:extLst>
          </p:cNvPr>
          <p:cNvSpPr txBox="1"/>
          <p:nvPr/>
        </p:nvSpPr>
        <p:spPr>
          <a:xfrm>
            <a:off x="6973218" y="2166755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012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0F055BA-8B21-7327-340F-9482CF1D798F}"/>
              </a:ext>
            </a:extLst>
          </p:cNvPr>
          <p:cNvSpPr txBox="1"/>
          <p:nvPr/>
        </p:nvSpPr>
        <p:spPr>
          <a:xfrm>
            <a:off x="2750610" y="3174825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023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14FF5C3-DAED-82A1-3E75-D994FCA2D987}"/>
              </a:ext>
            </a:extLst>
          </p:cNvPr>
          <p:cNvSpPr txBox="1"/>
          <p:nvPr/>
        </p:nvSpPr>
        <p:spPr>
          <a:xfrm>
            <a:off x="2540967" y="240211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012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823AD22-A7DB-36E8-24A3-4ED0EE2B4E7C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5615754" y="1565631"/>
            <a:ext cx="3693284" cy="8696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4335A411-707D-2677-83BA-D6CC47921453}"/>
              </a:ext>
            </a:extLst>
          </p:cNvPr>
          <p:cNvSpPr txBox="1"/>
          <p:nvPr/>
        </p:nvSpPr>
        <p:spPr>
          <a:xfrm>
            <a:off x="7724066" y="235669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6759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86C96D6-B5BA-0EFD-9710-5ED7F6AC598F}"/>
              </a:ext>
            </a:extLst>
          </p:cNvPr>
          <p:cNvCxnSpPr>
            <a:cxnSpLocks/>
          </p:cNvCxnSpPr>
          <p:nvPr/>
        </p:nvCxnSpPr>
        <p:spPr>
          <a:xfrm flipV="1">
            <a:off x="5464098" y="941163"/>
            <a:ext cx="0" cy="2404203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D7E6F5C-48F9-3D69-1CC9-561A9168F76F}"/>
              </a:ext>
            </a:extLst>
          </p:cNvPr>
          <p:cNvCxnSpPr>
            <a:cxnSpLocks/>
          </p:cNvCxnSpPr>
          <p:nvPr/>
        </p:nvCxnSpPr>
        <p:spPr>
          <a:xfrm flipH="1">
            <a:off x="3589647" y="3345366"/>
            <a:ext cx="1874451" cy="201614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D4273F0-9C73-60F8-A0AE-CCBFF0574577}"/>
              </a:ext>
            </a:extLst>
          </p:cNvPr>
          <p:cNvCxnSpPr>
            <a:cxnSpLocks/>
          </p:cNvCxnSpPr>
          <p:nvPr/>
        </p:nvCxnSpPr>
        <p:spPr>
          <a:xfrm>
            <a:off x="5464098" y="3345366"/>
            <a:ext cx="4710275" cy="31223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C292682-BFA5-DF90-CEDB-C0315D8F980D}"/>
              </a:ext>
            </a:extLst>
          </p:cNvPr>
          <p:cNvSpPr txBox="1"/>
          <p:nvPr/>
        </p:nvSpPr>
        <p:spPr>
          <a:xfrm>
            <a:off x="3321152" y="499217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z</a:t>
            </a:r>
            <a:endParaRPr lang="zh-CN" altLang="en-US" b="1" dirty="0"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8CBF408-FD8C-913E-EED0-BFA38B5D9042}"/>
              </a:ext>
            </a:extLst>
          </p:cNvPr>
          <p:cNvSpPr txBox="1"/>
          <p:nvPr/>
        </p:nvSpPr>
        <p:spPr>
          <a:xfrm>
            <a:off x="5152794" y="75649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y</a:t>
            </a:r>
            <a:endParaRPr lang="zh-CN" altLang="en-US" b="1" dirty="0">
              <a:latin typeface="Consolas" panose="020B06090202040302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5A330B-84C3-BCBA-A02A-E323EFA509BB}"/>
              </a:ext>
            </a:extLst>
          </p:cNvPr>
          <p:cNvSpPr txBox="1"/>
          <p:nvPr/>
        </p:nvSpPr>
        <p:spPr>
          <a:xfrm>
            <a:off x="10018721" y="298316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x</a:t>
            </a:r>
            <a:endParaRPr lang="zh-CN" altLang="en-US" b="1" dirty="0">
              <a:latin typeface="Consolas" panose="020B0609020204030204" pitchFamily="49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B4699B8-AEBE-1F12-6D5C-B2634BA0E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043" y="3979706"/>
            <a:ext cx="641362" cy="353267"/>
          </a:xfrm>
          <a:prstGeom prst="rect">
            <a:avLst/>
          </a:prstGeom>
        </p:spPr>
      </p:pic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0B46A5E-3B18-1FE6-910B-9BF7E5E9ACF1}"/>
              </a:ext>
            </a:extLst>
          </p:cNvPr>
          <p:cNvCxnSpPr>
            <a:cxnSpLocks/>
          </p:cNvCxnSpPr>
          <p:nvPr/>
        </p:nvCxnSpPr>
        <p:spPr>
          <a:xfrm flipV="1">
            <a:off x="5604046" y="2636148"/>
            <a:ext cx="1381078" cy="154912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2E34D33-9553-9A1A-1E6D-AF34A97D2419}"/>
              </a:ext>
            </a:extLst>
          </p:cNvPr>
          <p:cNvCxnSpPr>
            <a:cxnSpLocks/>
          </p:cNvCxnSpPr>
          <p:nvPr/>
        </p:nvCxnSpPr>
        <p:spPr>
          <a:xfrm flipH="1">
            <a:off x="4671391" y="4180573"/>
            <a:ext cx="931911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E722D42-3F5C-E78B-B3AF-E0CDA46C5113}"/>
              </a:ext>
            </a:extLst>
          </p:cNvPr>
          <p:cNvCxnSpPr>
            <a:cxnSpLocks/>
          </p:cNvCxnSpPr>
          <p:nvPr/>
        </p:nvCxnSpPr>
        <p:spPr>
          <a:xfrm flipV="1">
            <a:off x="5603302" y="3360977"/>
            <a:ext cx="609260" cy="81959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BAD78CE8-2728-ADC6-1DFD-E6D38887DF22}"/>
              </a:ext>
            </a:extLst>
          </p:cNvPr>
          <p:cNvCxnSpPr>
            <a:cxnSpLocks/>
          </p:cNvCxnSpPr>
          <p:nvPr/>
        </p:nvCxnSpPr>
        <p:spPr>
          <a:xfrm flipV="1">
            <a:off x="6985124" y="2676293"/>
            <a:ext cx="0" cy="195369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0AAD6F9-CF30-064D-0048-FA9A515DAA08}"/>
              </a:ext>
            </a:extLst>
          </p:cNvPr>
          <p:cNvCxnSpPr>
            <a:cxnSpLocks/>
          </p:cNvCxnSpPr>
          <p:nvPr/>
        </p:nvCxnSpPr>
        <p:spPr>
          <a:xfrm flipH="1">
            <a:off x="4286529" y="4629986"/>
            <a:ext cx="2690453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B00ABF77-966C-8E48-0207-5235A5CB298D}"/>
              </a:ext>
            </a:extLst>
          </p:cNvPr>
          <p:cNvCxnSpPr>
            <a:cxnSpLocks/>
          </p:cNvCxnSpPr>
          <p:nvPr/>
        </p:nvCxnSpPr>
        <p:spPr>
          <a:xfrm flipV="1">
            <a:off x="6984380" y="3376589"/>
            <a:ext cx="1067285" cy="125339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7D9E7D36-71A9-7F80-E908-BE4AB15E452D}"/>
              </a:ext>
            </a:extLst>
          </p:cNvPr>
          <p:cNvCxnSpPr>
            <a:cxnSpLocks/>
          </p:cNvCxnSpPr>
          <p:nvPr/>
        </p:nvCxnSpPr>
        <p:spPr>
          <a:xfrm flipH="1">
            <a:off x="5253846" y="4170805"/>
            <a:ext cx="396425" cy="4736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75927D6B-645D-1106-533B-B66A6FDC55CA}"/>
              </a:ext>
            </a:extLst>
          </p:cNvPr>
          <p:cNvCxnSpPr>
            <a:cxnSpLocks/>
          </p:cNvCxnSpPr>
          <p:nvPr/>
        </p:nvCxnSpPr>
        <p:spPr>
          <a:xfrm>
            <a:off x="5657669" y="4156339"/>
            <a:ext cx="174209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67ED4A7F-3DBF-5AB0-9B41-AAF678C2CA01}"/>
              </a:ext>
            </a:extLst>
          </p:cNvPr>
          <p:cNvCxnSpPr>
            <a:cxnSpLocks/>
          </p:cNvCxnSpPr>
          <p:nvPr/>
        </p:nvCxnSpPr>
        <p:spPr>
          <a:xfrm flipV="1">
            <a:off x="5649677" y="2225773"/>
            <a:ext cx="0" cy="1954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99D7C720-116A-3450-B390-27CDFEB328C8}"/>
              </a:ext>
            </a:extLst>
          </p:cNvPr>
          <p:cNvCxnSpPr>
            <a:cxnSpLocks/>
          </p:cNvCxnSpPr>
          <p:nvPr/>
        </p:nvCxnSpPr>
        <p:spPr>
          <a:xfrm>
            <a:off x="5657669" y="4168457"/>
            <a:ext cx="1319313" cy="42718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弧形 58">
            <a:extLst>
              <a:ext uri="{FF2B5EF4-FFF2-40B4-BE49-F238E27FC236}">
                <a16:creationId xmlns:a16="http://schemas.microsoft.com/office/drawing/2014/main" id="{78F95CBC-4B74-F9CB-E269-D3D3E91C878D}"/>
              </a:ext>
            </a:extLst>
          </p:cNvPr>
          <p:cNvSpPr/>
          <p:nvPr/>
        </p:nvSpPr>
        <p:spPr>
          <a:xfrm rot="6337559">
            <a:off x="5290329" y="3773186"/>
            <a:ext cx="490933" cy="761046"/>
          </a:xfrm>
          <a:prstGeom prst="arc">
            <a:avLst>
              <a:gd name="adj1" fmla="val 16364508"/>
              <a:gd name="adj2" fmla="val 0"/>
            </a:avLst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00DB1B8-BB98-C0EB-16FD-7568ECDCDD34}"/>
              </a:ext>
            </a:extLst>
          </p:cNvPr>
          <p:cNvSpPr txBox="1"/>
          <p:nvPr/>
        </p:nvSpPr>
        <p:spPr>
          <a:xfrm>
            <a:off x="5452058" y="4935140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Kristen ITC" panose="03050502040202030202" pitchFamily="66" charset="0"/>
              </a:rPr>
              <a:t>yaw</a:t>
            </a:r>
            <a:endParaRPr lang="zh-CN" altLang="en-US" dirty="0">
              <a:latin typeface="Kristen ITC" panose="03050502040202030202" pitchFamily="66" charset="0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E37243F-5098-0F17-4D12-CB7647E40CC0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5750377" y="4407628"/>
            <a:ext cx="0" cy="5275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弧形 64">
            <a:extLst>
              <a:ext uri="{FF2B5EF4-FFF2-40B4-BE49-F238E27FC236}">
                <a16:creationId xmlns:a16="http://schemas.microsoft.com/office/drawing/2014/main" id="{8C485C45-79C9-A37D-6AE3-F261CED8DA5B}"/>
              </a:ext>
            </a:extLst>
          </p:cNvPr>
          <p:cNvSpPr/>
          <p:nvPr/>
        </p:nvSpPr>
        <p:spPr>
          <a:xfrm rot="6337559">
            <a:off x="5762678" y="3839877"/>
            <a:ext cx="469833" cy="342555"/>
          </a:xfrm>
          <a:prstGeom prst="arc">
            <a:avLst>
              <a:gd name="adj1" fmla="val 9826219"/>
              <a:gd name="adj2" fmla="val 0"/>
            </a:avLst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371645CF-6A68-A7F1-CFB3-2B1D70ADDD8B}"/>
              </a:ext>
            </a:extLst>
          </p:cNvPr>
          <p:cNvCxnSpPr>
            <a:cxnSpLocks/>
          </p:cNvCxnSpPr>
          <p:nvPr/>
        </p:nvCxnSpPr>
        <p:spPr>
          <a:xfrm>
            <a:off x="6165946" y="4019768"/>
            <a:ext cx="671982" cy="9153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ED83E233-60D7-50B1-AAE9-CD2F4D05A5AC}"/>
              </a:ext>
            </a:extLst>
          </p:cNvPr>
          <p:cNvSpPr txBox="1"/>
          <p:nvPr/>
        </p:nvSpPr>
        <p:spPr>
          <a:xfrm>
            <a:off x="6396663" y="4947257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Kristen ITC" panose="03050502040202030202" pitchFamily="66" charset="0"/>
              </a:rPr>
              <a:t>pitch</a:t>
            </a:r>
            <a:endParaRPr lang="zh-CN" altLang="en-US" dirty="0">
              <a:latin typeface="Kristen ITC" panose="03050502040202030202" pitchFamily="66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039D3D5-0405-CD55-25EC-AA96FAF346E7}"/>
              </a:ext>
            </a:extLst>
          </p:cNvPr>
          <p:cNvSpPr txBox="1"/>
          <p:nvPr/>
        </p:nvSpPr>
        <p:spPr>
          <a:xfrm>
            <a:off x="6655280" y="2286889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Kristen ITC" panose="03050502040202030202" pitchFamily="66" charset="0"/>
              </a:rPr>
              <a:t>Camera towards</a:t>
            </a:r>
            <a:endParaRPr lang="zh-CN" altLang="en-US" dirty="0"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735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AAADADE-7C35-EF22-A459-039C9454CA00}"/>
              </a:ext>
            </a:extLst>
          </p:cNvPr>
          <p:cNvSpPr/>
          <p:nvPr/>
        </p:nvSpPr>
        <p:spPr>
          <a:xfrm>
            <a:off x="1088359" y="1458580"/>
            <a:ext cx="64231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70373C-7752-B6AB-6CE4-6423DE4D60EA}"/>
              </a:ext>
            </a:extLst>
          </p:cNvPr>
          <p:cNvSpPr/>
          <p:nvPr/>
        </p:nvSpPr>
        <p:spPr>
          <a:xfrm>
            <a:off x="1730669" y="1458580"/>
            <a:ext cx="64231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1E5B6A-D0E7-E4F3-4514-E277A1FB9495}"/>
              </a:ext>
            </a:extLst>
          </p:cNvPr>
          <p:cNvSpPr/>
          <p:nvPr/>
        </p:nvSpPr>
        <p:spPr>
          <a:xfrm>
            <a:off x="2372979" y="1458580"/>
            <a:ext cx="64231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4AB0B0-B6A6-5D5D-6327-A34C2AF463B7}"/>
              </a:ext>
            </a:extLst>
          </p:cNvPr>
          <p:cNvSpPr/>
          <p:nvPr/>
        </p:nvSpPr>
        <p:spPr>
          <a:xfrm>
            <a:off x="3015289" y="1458580"/>
            <a:ext cx="64231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FEA3DD-C2FD-1274-D6E1-B11753987AF9}"/>
              </a:ext>
            </a:extLst>
          </p:cNvPr>
          <p:cNvSpPr/>
          <p:nvPr/>
        </p:nvSpPr>
        <p:spPr>
          <a:xfrm>
            <a:off x="3657599" y="1458580"/>
            <a:ext cx="64231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A1CD5EC-8C25-B66B-309F-EB7ED9D572E5}"/>
              </a:ext>
            </a:extLst>
          </p:cNvPr>
          <p:cNvSpPr/>
          <p:nvPr/>
        </p:nvSpPr>
        <p:spPr>
          <a:xfrm>
            <a:off x="4299909" y="1458580"/>
            <a:ext cx="64231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33A8087-5B4E-D505-E276-107C58592D06}"/>
              </a:ext>
            </a:extLst>
          </p:cNvPr>
          <p:cNvSpPr/>
          <p:nvPr/>
        </p:nvSpPr>
        <p:spPr>
          <a:xfrm>
            <a:off x="4942219" y="1458580"/>
            <a:ext cx="64231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E3FBA02-4FFE-CFF1-06A6-CA828ADF90BF}"/>
              </a:ext>
            </a:extLst>
          </p:cNvPr>
          <p:cNvSpPr/>
          <p:nvPr/>
        </p:nvSpPr>
        <p:spPr>
          <a:xfrm>
            <a:off x="5584529" y="1458580"/>
            <a:ext cx="64231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E3DCC7A-DD1C-D353-07EF-12F48C94A293}"/>
              </a:ext>
            </a:extLst>
          </p:cNvPr>
          <p:cNvSpPr/>
          <p:nvPr/>
        </p:nvSpPr>
        <p:spPr>
          <a:xfrm>
            <a:off x="6240966" y="1458580"/>
            <a:ext cx="64231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B31CC37-4663-5AF3-6C9C-44FCA3D30F97}"/>
              </a:ext>
            </a:extLst>
          </p:cNvPr>
          <p:cNvSpPr/>
          <p:nvPr/>
        </p:nvSpPr>
        <p:spPr>
          <a:xfrm>
            <a:off x="6883276" y="1458580"/>
            <a:ext cx="64231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BB8DB48-1257-09BB-D5E3-326AF5001A23}"/>
              </a:ext>
            </a:extLst>
          </p:cNvPr>
          <p:cNvSpPr/>
          <p:nvPr/>
        </p:nvSpPr>
        <p:spPr>
          <a:xfrm>
            <a:off x="7525586" y="1458580"/>
            <a:ext cx="64231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6B2E13B-7780-D175-7D42-FC36FDC786D4}"/>
              </a:ext>
            </a:extLst>
          </p:cNvPr>
          <p:cNvSpPr/>
          <p:nvPr/>
        </p:nvSpPr>
        <p:spPr>
          <a:xfrm>
            <a:off x="8167896" y="1458580"/>
            <a:ext cx="64231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CF683E-CF2B-D0E0-811D-B44A5285B404}"/>
              </a:ext>
            </a:extLst>
          </p:cNvPr>
          <p:cNvSpPr/>
          <p:nvPr/>
        </p:nvSpPr>
        <p:spPr>
          <a:xfrm>
            <a:off x="8805000" y="1458580"/>
            <a:ext cx="64231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EAFB7C1-0649-3DBE-A132-EC2711CFAF7F}"/>
              </a:ext>
            </a:extLst>
          </p:cNvPr>
          <p:cNvSpPr/>
          <p:nvPr/>
        </p:nvSpPr>
        <p:spPr>
          <a:xfrm>
            <a:off x="1088359" y="2190100"/>
            <a:ext cx="64231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c0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7A3B4D-E134-595A-DF1E-448F53046D1D}"/>
              </a:ext>
            </a:extLst>
          </p:cNvPr>
          <p:cNvSpPr/>
          <p:nvPr/>
        </p:nvSpPr>
        <p:spPr>
          <a:xfrm>
            <a:off x="1730669" y="2190100"/>
            <a:ext cx="64231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c1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D191492-BD8A-AF8A-506F-1B4D9D3C1495}"/>
              </a:ext>
            </a:extLst>
          </p:cNvPr>
          <p:cNvSpPr/>
          <p:nvPr/>
        </p:nvSpPr>
        <p:spPr>
          <a:xfrm>
            <a:off x="2372979" y="2190100"/>
            <a:ext cx="64231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s0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78CE844-CAFE-721B-32AD-88C8306BCA57}"/>
              </a:ext>
            </a:extLst>
          </p:cNvPr>
          <p:cNvSpPr/>
          <p:nvPr/>
        </p:nvSpPr>
        <p:spPr>
          <a:xfrm>
            <a:off x="3015289" y="2190100"/>
            <a:ext cx="64231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s1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B95E6F4-EDC3-28CD-CECF-3A8422ACB243}"/>
              </a:ext>
            </a:extLst>
          </p:cNvPr>
          <p:cNvSpPr/>
          <p:nvPr/>
        </p:nvSpPr>
        <p:spPr>
          <a:xfrm>
            <a:off x="3657599" y="2190100"/>
            <a:ext cx="64231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s2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16DEBCC-AF24-8A88-1DFA-AE79918B0D8B}"/>
              </a:ext>
            </a:extLst>
          </p:cNvPr>
          <p:cNvSpPr/>
          <p:nvPr/>
        </p:nvSpPr>
        <p:spPr>
          <a:xfrm>
            <a:off x="4299909" y="2190100"/>
            <a:ext cx="64231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s3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66A1E04-B156-69C0-AD64-55DC407459FE}"/>
              </a:ext>
            </a:extLst>
          </p:cNvPr>
          <p:cNvSpPr/>
          <p:nvPr/>
        </p:nvSpPr>
        <p:spPr>
          <a:xfrm>
            <a:off x="4942219" y="2190100"/>
            <a:ext cx="64231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s4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CE87C20-3856-A714-A0DC-C7FB16B22B89}"/>
              </a:ext>
            </a:extLst>
          </p:cNvPr>
          <p:cNvSpPr/>
          <p:nvPr/>
        </p:nvSpPr>
        <p:spPr>
          <a:xfrm>
            <a:off x="5584529" y="2190100"/>
            <a:ext cx="64231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s5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52BA213-063F-DAB5-6A6F-B820DB903DD9}"/>
              </a:ext>
            </a:extLst>
          </p:cNvPr>
          <p:cNvSpPr/>
          <p:nvPr/>
        </p:nvSpPr>
        <p:spPr>
          <a:xfrm>
            <a:off x="6240966" y="2190100"/>
            <a:ext cx="64231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s6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3798257-CAF4-9906-4139-78DECFF1DAF6}"/>
              </a:ext>
            </a:extLst>
          </p:cNvPr>
          <p:cNvSpPr/>
          <p:nvPr/>
        </p:nvSpPr>
        <p:spPr>
          <a:xfrm>
            <a:off x="6883276" y="2190100"/>
            <a:ext cx="64231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s7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0C1028A-65D7-6243-BE4A-F9227BAD7BF3}"/>
              </a:ext>
            </a:extLst>
          </p:cNvPr>
          <p:cNvSpPr/>
          <p:nvPr/>
        </p:nvSpPr>
        <p:spPr>
          <a:xfrm>
            <a:off x="7525586" y="2190100"/>
            <a:ext cx="64231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s8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8299256-C23C-83C8-B196-F8F5FC517BE4}"/>
              </a:ext>
            </a:extLst>
          </p:cNvPr>
          <p:cNvSpPr/>
          <p:nvPr/>
        </p:nvSpPr>
        <p:spPr>
          <a:xfrm>
            <a:off x="8167896" y="2190100"/>
            <a:ext cx="64231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t0/t1</a:t>
            </a:r>
            <a:endParaRPr lang="zh-CN" altLang="en-US" sz="1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BCE6EB0-E3DB-9154-8FF6-C6B19B617210}"/>
              </a:ext>
            </a:extLst>
          </p:cNvPr>
          <p:cNvSpPr/>
          <p:nvPr/>
        </p:nvSpPr>
        <p:spPr>
          <a:xfrm>
            <a:off x="8805000" y="2190100"/>
            <a:ext cx="64231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s9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F8FBEDC-00F3-1F2A-6741-C22944AACCDE}"/>
              </a:ext>
            </a:extLst>
          </p:cNvPr>
          <p:cNvSpPr/>
          <p:nvPr/>
        </p:nvSpPr>
        <p:spPr>
          <a:xfrm>
            <a:off x="1498723" y="4275378"/>
            <a:ext cx="1842182" cy="4772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CBV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663585C-0768-C6F5-337B-B392C5135747}"/>
              </a:ext>
            </a:extLst>
          </p:cNvPr>
          <p:cNvSpPr/>
          <p:nvPr/>
        </p:nvSpPr>
        <p:spPr>
          <a:xfrm>
            <a:off x="1498722" y="4763802"/>
            <a:ext cx="1842183" cy="477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Cascadia Mono" panose="020B0609020000020004" pitchFamily="49" charset="0"/>
              </a:rPr>
              <a:t>SceneConstantBuffer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02924F3-23B2-97F7-072B-30657574E14D}"/>
              </a:ext>
            </a:extLst>
          </p:cNvPr>
          <p:cNvSpPr/>
          <p:nvPr/>
        </p:nvSpPr>
        <p:spPr>
          <a:xfrm>
            <a:off x="3340905" y="4275378"/>
            <a:ext cx="1842182" cy="4772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SRV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F9BDAB8-0030-0C18-B9CD-9E8263446D9E}"/>
              </a:ext>
            </a:extLst>
          </p:cNvPr>
          <p:cNvSpPr/>
          <p:nvPr/>
        </p:nvSpPr>
        <p:spPr>
          <a:xfrm>
            <a:off x="3340904" y="4763802"/>
            <a:ext cx="1842183" cy="477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Cascadia Mono" panose="020B0609020000020004" pitchFamily="49" charset="0"/>
              </a:rPr>
              <a:t>ShadowMapTexture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430E857-1A60-0583-FAA5-B423D675D03E}"/>
              </a:ext>
            </a:extLst>
          </p:cNvPr>
          <p:cNvSpPr/>
          <p:nvPr/>
        </p:nvSpPr>
        <p:spPr>
          <a:xfrm>
            <a:off x="5180855" y="4275378"/>
            <a:ext cx="1842182" cy="4772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SRV</a:t>
            </a:r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67B169E-1157-3042-B458-C07376B1C4E3}"/>
              </a:ext>
            </a:extLst>
          </p:cNvPr>
          <p:cNvSpPr/>
          <p:nvPr/>
        </p:nvSpPr>
        <p:spPr>
          <a:xfrm>
            <a:off x="5180854" y="4763802"/>
            <a:ext cx="1842183" cy="477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Cascadia Mono" panose="020B0609020000020004" pitchFamily="49" charset="0"/>
              </a:rPr>
              <a:t>Textures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06A2725-5CDC-ECC7-FEF3-C2E033DDB218}"/>
              </a:ext>
            </a:extLst>
          </p:cNvPr>
          <p:cNvSpPr/>
          <p:nvPr/>
        </p:nvSpPr>
        <p:spPr>
          <a:xfrm>
            <a:off x="1498722" y="3786954"/>
            <a:ext cx="1842182" cy="4772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007E3C9-B403-C6E1-D899-C6567165026B}"/>
              </a:ext>
            </a:extLst>
          </p:cNvPr>
          <p:cNvSpPr/>
          <p:nvPr/>
        </p:nvSpPr>
        <p:spPr>
          <a:xfrm>
            <a:off x="3340904" y="3795875"/>
            <a:ext cx="1842182" cy="4772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9DC4142-A1EB-5111-E1CB-231A11595B1B}"/>
              </a:ext>
            </a:extLst>
          </p:cNvPr>
          <p:cNvSpPr/>
          <p:nvPr/>
        </p:nvSpPr>
        <p:spPr>
          <a:xfrm>
            <a:off x="5180854" y="3804798"/>
            <a:ext cx="1842182" cy="4772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Size(textures)</a:t>
            </a:r>
            <a:endParaRPr lang="zh-CN" altLang="en-US" sz="1200" b="1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C574418-AFD4-C382-AD3B-57C5FAEAE9F7}"/>
              </a:ext>
            </a:extLst>
          </p:cNvPr>
          <p:cNvSpPr/>
          <p:nvPr/>
        </p:nvSpPr>
        <p:spPr>
          <a:xfrm>
            <a:off x="7014857" y="4264226"/>
            <a:ext cx="1842182" cy="4772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CBV</a:t>
            </a:r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A0EDFD7-2C57-1609-1FC1-8FEB596A8855}"/>
              </a:ext>
            </a:extLst>
          </p:cNvPr>
          <p:cNvSpPr/>
          <p:nvPr/>
        </p:nvSpPr>
        <p:spPr>
          <a:xfrm>
            <a:off x="7008914" y="4739269"/>
            <a:ext cx="1842183" cy="477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Cascadia Mono" panose="020B0609020000020004" pitchFamily="49" charset="0"/>
              </a:rPr>
              <a:t>Materials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39ACB7E-4EE9-819E-1192-570A0378A752}"/>
              </a:ext>
            </a:extLst>
          </p:cNvPr>
          <p:cNvSpPr/>
          <p:nvPr/>
        </p:nvSpPr>
        <p:spPr>
          <a:xfrm>
            <a:off x="7012625" y="3793646"/>
            <a:ext cx="1842182" cy="4772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Size(materials)</a:t>
            </a:r>
            <a:endParaRPr lang="zh-CN" altLang="en-US" sz="1200" b="1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B3F55AB-1AE3-86AE-E097-74E3EE02E2EC}"/>
              </a:ext>
            </a:extLst>
          </p:cNvPr>
          <p:cNvSpPr/>
          <p:nvPr/>
        </p:nvSpPr>
        <p:spPr>
          <a:xfrm>
            <a:off x="570201" y="3786954"/>
            <a:ext cx="914400" cy="4861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Size</a:t>
            </a:r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44B2D76-AD3F-AB3D-40D2-60AF30219E73}"/>
              </a:ext>
            </a:extLst>
          </p:cNvPr>
          <p:cNvSpPr/>
          <p:nvPr/>
        </p:nvSpPr>
        <p:spPr>
          <a:xfrm>
            <a:off x="570201" y="4273147"/>
            <a:ext cx="914400" cy="4861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Type</a:t>
            </a:r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C495455-F34A-11A1-5D77-E470B4498FEE}"/>
              </a:ext>
            </a:extLst>
          </p:cNvPr>
          <p:cNvSpPr/>
          <p:nvPr/>
        </p:nvSpPr>
        <p:spPr>
          <a:xfrm>
            <a:off x="570201" y="4752650"/>
            <a:ext cx="914400" cy="4861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Details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3112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146</Words>
  <Application>Microsoft Office PowerPoint</Application>
  <PresentationFormat>宽屏</PresentationFormat>
  <Paragraphs>114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等线 Light</vt:lpstr>
      <vt:lpstr>Arial</vt:lpstr>
      <vt:lpstr>Cascadia Mono</vt:lpstr>
      <vt:lpstr>Consolas</vt:lpstr>
      <vt:lpstr>Kristen ITC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越 易</dc:creator>
  <cp:lastModifiedBy>越 易</cp:lastModifiedBy>
  <cp:revision>3</cp:revision>
  <dcterms:created xsi:type="dcterms:W3CDTF">2024-08-24T03:35:54Z</dcterms:created>
  <dcterms:modified xsi:type="dcterms:W3CDTF">2024-10-15T09:12:21Z</dcterms:modified>
</cp:coreProperties>
</file>